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13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C942667A-2C47-4A8A-AC67-9DFA75FFBF2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84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148590A3-B13C-4DBF-89F6-99B36F7131D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514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83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0A3FE-F4EB-47ED-81D9-3C50F98547B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76750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31925-97D2-48BE-B485-C8CC0B86C7C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38007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68985-2520-4F18-981D-56E8A247FE5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365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650D-6E8F-496E-BFF7-361E5C264B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97104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58340-788E-4715-8EDA-DE296732E95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2138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6B986-0EC5-4F59-8E32-02D3F9B4886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59073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735F9-3C40-4B4D-AB4E-51BE4B3AD1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49004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166C1-786B-4E76-A510-41387BB4ED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56581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F20E4-A8A4-4820-B5DA-2BA3F82A1E7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962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18AFC-6380-4DFD-B4FD-B7588168ED5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35839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7F617-9E77-4FF8-AA9E-DB088514C0E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3349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fld id="{9CED593F-F8B9-41EB-BAAD-2D867DBD42F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55841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24744"/>
            <a:ext cx="903560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22.(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221,241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등록된 전 필지 조사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90" y="2924944"/>
            <a:ext cx="8928100" cy="237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동의서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사업지구 신청을 위한 토지소유자의 동의서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징구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72320</TotalTime>
  <Words>63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11601</cp:revision>
  <cp:lastPrinted>2021-01-13T06:06:45Z</cp:lastPrinted>
  <dcterms:modified xsi:type="dcterms:W3CDTF">2021-01-13T07:46:49Z</dcterms:modified>
</cp:coreProperties>
</file>