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1" r:id="rId3"/>
  </p:sldIdLst>
  <p:sldSz cx="9906000" cy="6858000" type="A4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2" pos="2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102" d="100"/>
          <a:sy n="102" d="100"/>
        </p:scale>
        <p:origin x="108" y="252"/>
      </p:cViewPr>
      <p:guideLst>
        <p:guide orient="horz" pos="255"/>
        <p:guide pos="2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8967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7550" y="746125"/>
            <a:ext cx="538321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6650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746125"/>
            <a:ext cx="5383213" cy="372745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23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16632"/>
            <a:ext cx="9144000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381000" y="2423811"/>
            <a:ext cx="9144000" cy="5546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000251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5796" y="1261864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sym typeface="Symbol" panose="05050102010706020507" pitchFamily="18" charset="2"/>
              </a:rPr>
              <a:t>3-1</a:t>
            </a:r>
            <a:r>
              <a:rPr lang="en-US" altLang="ko-KR" dirty="0">
                <a:solidFill>
                  <a:srgbClr val="0000FF"/>
                </a:solidFill>
                <a:sym typeface="Symbol" panose="05050102010706020507" pitchFamily="18" charset="2"/>
              </a:rPr>
              <a:t>. </a:t>
            </a:r>
            <a:r>
              <a:rPr lang="en-US" altLang="ko-KR" dirty="0" smtClean="0">
                <a:solidFill>
                  <a:srgbClr val="0000FF"/>
                </a:solidFill>
                <a:sym typeface="Symbol" panose="05050102010706020507" pitchFamily="18" charset="2"/>
              </a:rPr>
              <a:t>12</a:t>
            </a:r>
            <a:r>
              <a:rPr lang="ko-KR" alt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월 전입세대지원</a:t>
            </a:r>
            <a:r>
              <a:rPr lang="en-US" altLang="ko-KR" dirty="0" smtClean="0">
                <a:solidFill>
                  <a:srgbClr val="0000FF"/>
                </a:solidFill>
                <a:sym typeface="Symbol" panose="05050102010706020507" pitchFamily="18" charset="2"/>
              </a:rPr>
              <a:t>(2020</a:t>
            </a:r>
            <a:r>
              <a:rPr lang="ko-KR" alt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년 </a:t>
            </a:r>
            <a:r>
              <a:rPr lang="en-US" altLang="ko-KR" dirty="0" smtClean="0">
                <a:solidFill>
                  <a:srgbClr val="0000FF"/>
                </a:solidFill>
                <a:sym typeface="Symbol" panose="05050102010706020507" pitchFamily="18" charset="2"/>
              </a:rPr>
              <a:t>10</a:t>
            </a:r>
            <a:r>
              <a:rPr lang="ko-KR" alt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월 전입세대</a:t>
            </a:r>
            <a:r>
              <a:rPr lang="en-US" altLang="ko-KR" dirty="0" smtClean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endParaRPr lang="en-US" altLang="ko-KR" dirty="0">
              <a:solidFill>
                <a:srgbClr val="0000FF"/>
              </a:solidFill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 smtClean="0">
                <a:solidFill>
                  <a:srgbClr val="1C1C1C"/>
                </a:solidFill>
              </a:rPr>
              <a:t>34</a:t>
            </a:r>
            <a:r>
              <a:rPr lang="ko-KR" altLang="en-US" dirty="0" smtClean="0">
                <a:solidFill>
                  <a:srgbClr val="1C1C1C"/>
                </a:solidFill>
              </a:rPr>
              <a:t>세대</a:t>
            </a:r>
            <a:r>
              <a:rPr lang="en-US" altLang="ko-KR" dirty="0" smtClean="0">
                <a:solidFill>
                  <a:srgbClr val="1C1C1C"/>
                </a:solidFill>
              </a:rPr>
              <a:t>(10</a:t>
            </a:r>
            <a:r>
              <a:rPr lang="ko-KR" altLang="en-US" dirty="0" err="1" smtClean="0">
                <a:solidFill>
                  <a:srgbClr val="1C1C1C"/>
                </a:solidFill>
              </a:rPr>
              <a:t>월중</a:t>
            </a:r>
            <a:r>
              <a:rPr lang="ko-KR" altLang="en-US" dirty="0" smtClean="0">
                <a:solidFill>
                  <a:srgbClr val="1C1C1C"/>
                </a:solidFill>
              </a:rPr>
              <a:t> </a:t>
            </a:r>
            <a:r>
              <a:rPr lang="ko-KR" altLang="en-US" dirty="0">
                <a:solidFill>
                  <a:srgbClr val="1C1C1C"/>
                </a:solidFill>
              </a:rPr>
              <a:t>전입한 </a:t>
            </a:r>
            <a:r>
              <a:rPr lang="ko-KR" altLang="en-US" dirty="0" smtClean="0">
                <a:solidFill>
                  <a:srgbClr val="1C1C1C"/>
                </a:solidFill>
              </a:rPr>
              <a:t>대상자</a:t>
            </a:r>
            <a:r>
              <a:rPr lang="en-US" altLang="ko-KR" dirty="0" smtClean="0">
                <a:solidFill>
                  <a:srgbClr val="1C1C1C"/>
                </a:solidFill>
              </a:rPr>
              <a:t>)</a:t>
            </a:r>
            <a:r>
              <a:rPr lang="ko-KR" altLang="en-US" dirty="0" smtClean="0">
                <a:solidFill>
                  <a:srgbClr val="1C1C1C"/>
                </a:solidFill>
              </a:rPr>
              <a:t> </a:t>
            </a:r>
            <a:r>
              <a:rPr lang="en-US" altLang="ko-KR" dirty="0" smtClean="0">
                <a:solidFill>
                  <a:srgbClr val="1C1C1C"/>
                </a:solidFill>
              </a:rPr>
              <a:t>/ 8,500</a:t>
            </a:r>
            <a:r>
              <a:rPr lang="ko-KR" altLang="en-US" dirty="0" smtClean="0">
                <a:solidFill>
                  <a:srgbClr val="1C1C1C"/>
                </a:solidFill>
              </a:rPr>
              <a:t>천원</a:t>
            </a:r>
            <a:endParaRPr lang="en-US" altLang="ko-KR" dirty="0" smtClean="0">
              <a:solidFill>
                <a:srgbClr val="1C1C1C"/>
              </a:solidFill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 smtClean="0">
                <a:solidFill>
                  <a:srgbClr val="1C1C1C"/>
                </a:solidFill>
              </a:rPr>
              <a:t>세대당 </a:t>
            </a:r>
            <a:r>
              <a:rPr lang="en-US" altLang="ko-KR" dirty="0" smtClean="0">
                <a:solidFill>
                  <a:srgbClr val="1C1C1C"/>
                </a:solidFill>
              </a:rPr>
              <a:t>250</a:t>
            </a:r>
            <a:r>
              <a:rPr lang="ko-KR" altLang="en-US" dirty="0" smtClean="0">
                <a:solidFill>
                  <a:srgbClr val="1C1C1C"/>
                </a:solidFill>
              </a:rPr>
              <a:t>천원 영동사랑상품권 지급</a:t>
            </a:r>
            <a:endParaRPr lang="en-US" altLang="ko-KR" dirty="0">
              <a:solidFill>
                <a:srgbClr val="1C1C1C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4488" y="4725144"/>
            <a:ext cx="900112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300" b="1" dirty="0">
              <a:solidFill>
                <a:srgbClr val="1C1C1C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5796" y="2993504"/>
            <a:ext cx="89281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개별공시지가 대상지 조사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221,241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i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지적공부에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등록된 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5796" y="4680325"/>
            <a:ext cx="8858250" cy="120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dirty="0">
              <a:solidFill>
                <a:srgbClr val="FFFFFF"/>
              </a:solidFill>
              <a:latin typeface="굴림" panose="020B0600000101010101" pitchFamily="50" charset="-127"/>
              <a:ea typeface="HY견고딕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sym typeface="Symbol" panose="05050102010706020507" pitchFamily="18" charset="2"/>
              </a:rPr>
              <a:t>3-3. </a:t>
            </a:r>
            <a:r>
              <a:rPr lang="ko-KR" altLang="en-US" dirty="0" err="1">
                <a:solidFill>
                  <a:srgbClr val="0000FF"/>
                </a:solidFill>
                <a:sym typeface="Symbol" panose="05050102010706020507" pitchFamily="18" charset="2"/>
              </a:rPr>
              <a:t>군청사</a:t>
            </a:r>
            <a:r>
              <a:rPr lang="ko-KR" altLang="en-US" dirty="0">
                <a:solidFill>
                  <a:srgbClr val="0000FF"/>
                </a:solidFill>
                <a:sym typeface="Symbol" panose="05050102010706020507" pitchFamily="18" charset="2"/>
              </a:rPr>
              <a:t> 동절기 동파예방 점검</a:t>
            </a:r>
            <a:endParaRPr lang="en-US" altLang="ko-KR" sz="2400" dirty="0">
              <a:solidFill>
                <a:srgbClr val="1C1C1C"/>
              </a:solidFill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rgbClr val="1C1C1C"/>
                </a:solidFill>
              </a:rPr>
              <a:t>12. </a:t>
            </a:r>
            <a:r>
              <a:rPr lang="en-US" altLang="ko-KR" dirty="0" smtClean="0">
                <a:solidFill>
                  <a:srgbClr val="1C1C1C"/>
                </a:solidFill>
              </a:rPr>
              <a:t>28.(</a:t>
            </a:r>
            <a:r>
              <a:rPr lang="ko-KR" altLang="en-US" dirty="0" smtClean="0">
                <a:solidFill>
                  <a:srgbClr val="1C1C1C"/>
                </a:solidFill>
              </a:rPr>
              <a:t>월</a:t>
            </a:r>
            <a:r>
              <a:rPr lang="en-US" altLang="ko-KR" dirty="0" smtClean="0">
                <a:solidFill>
                  <a:srgbClr val="1C1C1C"/>
                </a:solidFill>
              </a:rPr>
              <a:t>) </a:t>
            </a:r>
            <a:r>
              <a:rPr lang="en-US" altLang="ko-KR" dirty="0">
                <a:solidFill>
                  <a:srgbClr val="1C1C1C"/>
                </a:solidFill>
              </a:rPr>
              <a:t>~12. </a:t>
            </a:r>
            <a:r>
              <a:rPr lang="en-US" altLang="ko-KR" dirty="0" smtClean="0">
                <a:solidFill>
                  <a:srgbClr val="1C1C1C"/>
                </a:solidFill>
              </a:rPr>
              <a:t>29.(</a:t>
            </a:r>
            <a:r>
              <a:rPr lang="ko-KR" altLang="en-US" dirty="0" smtClean="0">
                <a:solidFill>
                  <a:srgbClr val="1C1C1C"/>
                </a:solidFill>
              </a:rPr>
              <a:t>화</a:t>
            </a:r>
            <a:r>
              <a:rPr lang="en-US" altLang="ko-KR" dirty="0" smtClean="0">
                <a:solidFill>
                  <a:srgbClr val="1C1C1C"/>
                </a:solidFill>
              </a:rPr>
              <a:t>) </a:t>
            </a:r>
            <a:r>
              <a:rPr lang="en-US" altLang="ko-KR" dirty="0">
                <a:solidFill>
                  <a:srgbClr val="1C1C1C"/>
                </a:solidFill>
              </a:rPr>
              <a:t>/ </a:t>
            </a:r>
            <a:r>
              <a:rPr lang="ko-KR" altLang="en-US" dirty="0">
                <a:solidFill>
                  <a:srgbClr val="1C1C1C"/>
                </a:solidFill>
              </a:rPr>
              <a:t>수도관 보온 및 </a:t>
            </a:r>
            <a:r>
              <a:rPr lang="ko-KR" altLang="en-US" dirty="0" smtClean="0">
                <a:solidFill>
                  <a:srgbClr val="1C1C1C"/>
                </a:solidFill>
              </a:rPr>
              <a:t>결빙구역 점검</a:t>
            </a:r>
            <a:endParaRPr lang="en-US" altLang="ko-KR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47771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73750</TotalTime>
  <Words>86</Words>
  <Application>Microsoft Office PowerPoint</Application>
  <PresentationFormat>A4 용지(210x297mm)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11669</cp:revision>
  <cp:lastPrinted>2020-12-23T05:45:14Z</cp:lastPrinted>
  <dcterms:modified xsi:type="dcterms:W3CDTF">2020-12-23T08:37:18Z</dcterms:modified>
</cp:coreProperties>
</file>