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484040" r:id="rId2"/>
  </p:sldMasterIdLst>
  <p:notesMasterIdLst>
    <p:notesMasterId r:id="rId6"/>
  </p:notesMasterIdLst>
  <p:handoutMasterIdLst>
    <p:handoutMasterId r:id="rId7"/>
  </p:handoutMasterIdLst>
  <p:sldIdLst>
    <p:sldId id="5929" r:id="rId3"/>
    <p:sldId id="5911" r:id="rId4"/>
    <p:sldId id="5931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marR="0" lvl="0" indent="0" algn="r" defTabSz="8810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86F0E8-38EA-4F60-A413-EC121F4B7CC5}" type="slidenum">
              <a:rPr kumimoji="0" lang="en-US" altLang="ko-K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굴림" panose="020B0600000101010101" pitchFamily="50" charset="-127"/>
                <a:cs typeface="+mn-cs"/>
              </a:rPr>
              <a:pPr marL="0" marR="0" lvl="0" indent="0" algn="r" defTabSz="881063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872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02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679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23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487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38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41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5913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86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81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157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0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995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63" y="2492897"/>
            <a:ext cx="9143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토지이동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처리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봉소리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1136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토지이동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신청에 따른 현장 조사 및 처리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6440"/>
            <a:ext cx="9143999" cy="168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본인서명사실확인서 발급 홍보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전광판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본인서명사실확인제도 활성화를 위한 배너 및 포스터 게시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79354"/>
            <a:ext cx="9144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공유재산심의회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16.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공유재산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취득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처분의 적정성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상반기 보존부적합 일반재산 매각 안건 심의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393254"/>
            <a:ext cx="8535987" cy="620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marL="914400" marR="0" lvl="1" indent="-457200" algn="l" defTabSz="914400" rtl="0" eaLnBrk="1" fontAlgn="base" latinLnBrk="1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endParaRPr kumimoji="1" lang="en-US" altLang="ko-KR" sz="3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  <a:sym typeface="Symbol" panose="05050102010706020507" pitchFamily="18" charset="2"/>
            </a:endParaRPr>
          </a:p>
          <a:p>
            <a:pPr marL="533400" marR="0" lvl="0" indent="-533400" algn="ctr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tabLst>
                <a:tab pos="4953000" algn="l"/>
              </a:tabLst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예산 </a:t>
            </a:r>
            <a:r>
              <a:rPr kumimoji="1" lang="ko-KR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신속집행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  <a:sym typeface="Symbol" panose="05050102010706020507" pitchFamily="18" charset="2"/>
              </a:rPr>
              <a:t>추진현황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집행현황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(4. 6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일 기준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)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                 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백만원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%)</a:t>
            </a: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457200" marR="0" lvl="1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금주 집행대상사업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 </a:t>
            </a: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sz="2000" b="1" i="0" u="none" strike="noStrike" kern="1200" cap="none" spc="-15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도로명주소</a:t>
            </a:r>
            <a:r>
              <a:rPr kumimoji="1" lang="ko-KR" altLang="en-US" sz="20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홍보용 우편함 설치</a:t>
            </a:r>
            <a:r>
              <a:rPr kumimoji="1" lang="en-US" altLang="ko-KR" sz="20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             </a:t>
            </a:r>
            <a:r>
              <a:rPr kumimoji="1" lang="en-US" altLang="ko-KR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</a:t>
            </a:r>
            <a:r>
              <a:rPr kumimoji="1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:  8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 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도관리도로명시설물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설치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준공금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지급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</a:t>
            </a:r>
            <a:r>
              <a:rPr kumimoji="1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:  9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-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도로명주소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안내시설물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유지보수비 지급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투자</a:t>
            </a:r>
            <a:r>
              <a:rPr lang="en-US" altLang="ko-KR" sz="2000" b="1" dirty="0" smtClean="0">
                <a:solidFill>
                  <a:prstClr val="black"/>
                </a:solidFill>
                <a:latin typeface="HY견고딕" panose="02030600000101010101" pitchFamily="18" charset="-127"/>
              </a:rPr>
              <a:t>)</a:t>
            </a:r>
            <a:r>
              <a:rPr kumimoji="1" lang="en-US" altLang="ko-KR" sz="2000" b="1" i="0" u="none" strike="noStrike" kern="1200" cap="none" spc="-1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        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:  </a:t>
            </a: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9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endParaRPr kumimoji="1" lang="en-US" altLang="ko-KR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anose="05000000000000000000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향후 집행계획   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Tx/>
              <a:buNone/>
              <a:tabLst>
                <a:tab pos="4953000" algn="l"/>
              </a:tabLst>
              <a:defRPr/>
            </a:pPr>
            <a:r>
              <a:rPr kumimoji="1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 - </a:t>
            </a:r>
            <a:r>
              <a:rPr kumimoji="1" lang="ko-K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지적재조사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</a:t>
            </a:r>
            <a:r>
              <a:rPr kumimoji="1" lang="ko-K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측량비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 선급금 지급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(</a:t>
            </a: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소비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)                    :  250</a:t>
            </a:r>
            <a:r>
              <a:rPr kumimoji="1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+mn-cs"/>
              </a:rPr>
              <a:t>백만원</a:t>
            </a:r>
            <a:endParaRPr kumimoji="1" lang="ko-K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+mn-cs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78431"/>
              </p:ext>
            </p:extLst>
          </p:nvPr>
        </p:nvGraphicFramePr>
        <p:xfrm>
          <a:off x="755650" y="1604714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66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1,534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261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1,542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263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36320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75023</TotalTime>
  <Words>220</Words>
  <Application>Microsoft Office PowerPoint</Application>
  <PresentationFormat>화면 슬라이드 쇼(4:3)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2_조화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11794</cp:revision>
  <cp:lastPrinted>2021-04-07T04:55:44Z</cp:lastPrinted>
  <dcterms:modified xsi:type="dcterms:W3CDTF">2021-04-07T08:12:47Z</dcterms:modified>
</cp:coreProperties>
</file>