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8" r:id="rId1"/>
  </p:sldMasterIdLst>
  <p:notesMasterIdLst>
    <p:notesMasterId r:id="rId4"/>
  </p:notesMasterIdLst>
  <p:handoutMasterIdLst>
    <p:handoutMasterId r:id="rId5"/>
  </p:handoutMasterIdLst>
  <p:sldIdLst>
    <p:sldId id="5929" r:id="rId2"/>
    <p:sldId id="5911" r:id="rId3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CF817"/>
    <a:srgbClr val="05AB0D"/>
    <a:srgbClr val="00B036"/>
    <a:srgbClr val="06BA82"/>
    <a:srgbClr val="862E1C"/>
    <a:srgbClr val="8D4815"/>
    <a:srgbClr val="E7995F"/>
    <a:srgbClr val="401DA3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44" autoAdjust="0"/>
    <p:restoredTop sz="99633" autoAdjust="0"/>
  </p:normalViewPr>
  <p:slideViewPr>
    <p:cSldViewPr>
      <p:cViewPr varScale="1">
        <p:scale>
          <a:sx n="115" d="100"/>
          <a:sy n="115" d="100"/>
        </p:scale>
        <p:origin x="-1626" y="-108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55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7625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7625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FE586591-AAFA-4BCB-8665-6F4CF6053F2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="" xmlns:p14="http://schemas.microsoft.com/office/powerpoint/2010/main" val="1873202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7625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21225"/>
            <a:ext cx="4994275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7625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29591589-596F-432A-AEF2-7D5B887F1CE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="" xmlns:p14="http://schemas.microsoft.com/office/powerpoint/2010/main" val="265431430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 txBox="1">
            <a:spLocks noGrp="1" noChangeArrowheads="1"/>
          </p:cNvSpPr>
          <p:nvPr/>
        </p:nvSpPr>
        <p:spPr bwMode="auto">
          <a:xfrm>
            <a:off x="3857625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41" tIns="45408" rIns="90841" bIns="45408" anchor="b"/>
          <a:lstStyle/>
          <a:p>
            <a:pPr algn="r" defTabSz="879475">
              <a:lnSpc>
                <a:spcPct val="150000"/>
              </a:lnSpc>
              <a:buClr>
                <a:srgbClr val="FFFF00"/>
              </a:buClr>
              <a:buSzPct val="60000"/>
            </a:pPr>
            <a:fld id="{F5C8F742-2D7D-4C09-889C-25BA2BB2A5B1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pPr algn="r" defTabSz="879475">
                <a:lnSpc>
                  <a:spcPct val="150000"/>
                </a:lnSpc>
                <a:buClr>
                  <a:srgbClr val="FFFF00"/>
                </a:buClr>
                <a:buSzPct val="60000"/>
              </a:pPr>
              <a:t>1</a:t>
            </a:fld>
            <a:endParaRPr lang="en-US" altLang="ko-KR" sz="1200" b="1">
              <a:solidFill>
                <a:srgbClr val="000000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5" y="4721225"/>
            <a:ext cx="5441950" cy="4471988"/>
          </a:xfrm>
          <a:noFill/>
          <a:ln/>
        </p:spPr>
        <p:txBody>
          <a:bodyPr lIns="90832" tIns="45403" rIns="90832" bIns="45403"/>
          <a:lstStyle/>
          <a:p>
            <a:endParaRPr lang="en-US" altLang="ko-KR" sz="180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10385E-BAD0-4A37-98BB-61C970B7827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E17DD8-3544-4BDD-BDFE-681E90983D1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209800" cy="5821362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152400" y="274638"/>
            <a:ext cx="6477000" cy="5821362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1DCF86-D5EA-42B8-A476-A3F1E18106C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A2888A-52A9-42EC-9042-EC4486DF238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D38C3B-9DE7-4FB7-8B09-6BC96044B22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1524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BE3CF9-5522-47A0-875E-58A6AC83164A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3C4206-3979-4D30-A9A9-9A97FB0DBFC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A20413-BA2B-418E-B6B8-F6DD3805A846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3AD10A-8B9D-41BD-8F67-145BC877823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1276D8-254D-4ED4-AC31-DA35DB28280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C64638-B196-45F8-AB47-73DA2EF391C5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838200"/>
            <a:ext cx="88392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  둘째 수준</a:t>
            </a:r>
          </a:p>
          <a:p>
            <a:pPr lvl="2"/>
            <a:r>
              <a:rPr lang="ko-KR" altLang="en-US" smtClean="0"/>
              <a:t> </a:t>
            </a:r>
            <a:r>
              <a:rPr lang="en-US" altLang="ko-KR" smtClean="0"/>
              <a:t>-  </a:t>
            </a:r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19600387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60038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60038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fld id="{7224DB8F-73E2-47AB-A286-DB5522B77F6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9" r:id="rId1"/>
    <p:sldLayoutId id="2147484030" r:id="rId2"/>
    <p:sldLayoutId id="2147484031" r:id="rId3"/>
    <p:sldLayoutId id="2147484032" r:id="rId4"/>
    <p:sldLayoutId id="2147484033" r:id="rId5"/>
    <p:sldLayoutId id="2147484034" r:id="rId6"/>
    <p:sldLayoutId id="2147484035" r:id="rId7"/>
    <p:sldLayoutId id="2147484036" r:id="rId8"/>
    <p:sldLayoutId id="2147484037" r:id="rId9"/>
    <p:sldLayoutId id="2147484038" r:id="rId10"/>
    <p:sldLayoutId id="2147484039" r:id="rId11"/>
  </p:sldLayoutIdLst>
  <p:transition/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5pPr>
      <a:lvl6pPr marL="4572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6pPr>
      <a:lvl7pPr marL="9144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7pPr>
      <a:lvl8pPr marL="13716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8pPr>
      <a:lvl9pPr marL="18288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kumimoji="1" sz="2800" b="1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lr>
          <a:schemeClr val="bg1"/>
        </a:buClr>
        <a:buFont typeface="Wingdings" pitchFamily="2" charset="2"/>
        <a:buChar char="q"/>
        <a:defRPr kumimoji="1" sz="2400" b="1">
          <a:solidFill>
            <a:schemeClr val="bg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•"/>
        <a:defRPr kumimoji="1" sz="2000" b="1">
          <a:solidFill>
            <a:schemeClr val="bg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5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9050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/>
              <a:buNone/>
              <a:defRPr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619250" y="2060575"/>
            <a:ext cx="6238875" cy="236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민  원  과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0" y="4077072"/>
            <a:ext cx="8928100" cy="1828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3-1. 2020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지적재조사사업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토지소유자 동의서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징구</a:t>
            </a:r>
            <a:endParaRPr lang="ko-KR" altLang="en-US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dirty="0" smtClean="0">
                <a:latin typeface="HY헤드라인M" pitchFamily="18" charset="-127"/>
                <a:ea typeface="HY헤드라인M" pitchFamily="18" charset="-127"/>
              </a:rPr>
              <a:t>12. 30.(</a:t>
            </a:r>
            <a:r>
              <a:rPr lang="ko-KR" altLang="en-US" sz="2400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dirty="0">
                <a:latin typeface="HY헤드라인M" pitchFamily="18" charset="-127"/>
                <a:ea typeface="HY헤드라인M" pitchFamily="18" charset="-127"/>
              </a:rPr>
              <a:t>) ~ </a:t>
            </a:r>
            <a:r>
              <a:rPr lang="en-US" altLang="ko-KR" sz="2400" dirty="0" smtClean="0">
                <a:latin typeface="HY헤드라인M" pitchFamily="18" charset="-127"/>
                <a:ea typeface="HY헤드라인M" pitchFamily="18" charset="-127"/>
              </a:rPr>
              <a:t>1. 3.(</a:t>
            </a:r>
            <a:r>
              <a:rPr lang="ko-KR" altLang="en-US" sz="2400" dirty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dirty="0" smtClean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400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dirty="0" err="1" smtClean="0">
                <a:latin typeface="HY헤드라인M" pitchFamily="18" charset="-127"/>
                <a:ea typeface="HY헤드라인M" pitchFamily="18" charset="-127"/>
              </a:rPr>
              <a:t>학산면</a:t>
            </a:r>
            <a:r>
              <a:rPr lang="ko-KR" altLang="en-US" sz="2400" dirty="0" smtClean="0">
                <a:latin typeface="HY헤드라인M" pitchFamily="18" charset="-127"/>
                <a:ea typeface="HY헤드라인M" pitchFamily="18" charset="-127"/>
              </a:rPr>
              <a:t> 황산지구 </a:t>
            </a:r>
            <a:r>
              <a:rPr lang="en-US" altLang="ko-KR" sz="2400" dirty="0" smtClean="0">
                <a:latin typeface="HY헤드라인M" pitchFamily="18" charset="-127"/>
                <a:ea typeface="HY헤드라인M" pitchFamily="18" charset="-127"/>
              </a:rPr>
              <a:t>/ 1,073</a:t>
            </a:r>
            <a:r>
              <a:rPr lang="ko-KR" altLang="en-US" sz="2400" dirty="0" smtClean="0">
                <a:latin typeface="HY헤드라인M" pitchFamily="18" charset="-127"/>
                <a:ea typeface="HY헤드라인M" pitchFamily="18" charset="-127"/>
              </a:rPr>
              <a:t>필지</a:t>
            </a:r>
            <a:endParaRPr lang="en-US" altLang="ko-KR" sz="240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dirty="0" smtClean="0">
                <a:latin typeface="HY헤드라인M" pitchFamily="18" charset="-127"/>
                <a:ea typeface="HY헤드라인M" pitchFamily="18" charset="-127"/>
              </a:rPr>
              <a:t>토지소유자 동의서 </a:t>
            </a:r>
            <a:r>
              <a:rPr lang="ko-KR" altLang="en-US" sz="2400" dirty="0" err="1" smtClean="0">
                <a:latin typeface="HY헤드라인M" pitchFamily="18" charset="-127"/>
                <a:ea typeface="HY헤드라인M" pitchFamily="18" charset="-127"/>
              </a:rPr>
              <a:t>징구</a:t>
            </a:r>
            <a:endParaRPr lang="en-US" altLang="ko-KR" sz="2400" dirty="0" smtClean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dirty="0" smtClean="0">
                <a:latin typeface="HY헤드라인M" pitchFamily="18" charset="-127"/>
                <a:ea typeface="HY헤드라인M" pitchFamily="18" charset="-127"/>
              </a:rPr>
              <a:t>               </a:t>
            </a:r>
            <a:endParaRPr lang="ko-KR" altLang="en-US" sz="240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0" y="2276872"/>
            <a:ext cx="8928100" cy="172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endParaRPr lang="en-US" altLang="ko-KR" sz="300" b="1" dirty="0">
              <a:solidFill>
                <a:srgbClr val="FFFFFF"/>
              </a:solidFill>
              <a:latin typeface="굴림" pitchFamily="50" charset="-127"/>
              <a:sym typeface="Symbol" pitchFamily="18" charset="2"/>
            </a:endParaRPr>
          </a:p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3-1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2020.1.1.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기준 개별공시지가 특성 조사</a:t>
            </a:r>
          </a:p>
          <a:p>
            <a:pPr marL="914400" lvl="1" indent="-457200">
              <a:lnSpc>
                <a:spcPts val="35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dirty="0">
                <a:latin typeface="HY헤드라인M" pitchFamily="18" charset="-127"/>
                <a:ea typeface="HY헤드라인M" pitchFamily="18" charset="-127"/>
              </a:rPr>
              <a:t>12. 30.(</a:t>
            </a:r>
            <a:r>
              <a:rPr lang="ko-KR" altLang="en-US" sz="2400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dirty="0">
                <a:latin typeface="HY헤드라인M" pitchFamily="18" charset="-127"/>
                <a:ea typeface="HY헤드라인M" pitchFamily="18" charset="-127"/>
              </a:rPr>
              <a:t>) ~ 1. 3.(</a:t>
            </a:r>
            <a:r>
              <a:rPr lang="ko-KR" altLang="en-US" sz="2400" dirty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dirty="0">
                <a:latin typeface="HY헤드라인M" pitchFamily="18" charset="-127"/>
                <a:ea typeface="HY헤드라인M" pitchFamily="18" charset="-127"/>
              </a:rPr>
              <a:t>) / 32,000</a:t>
            </a:r>
            <a:r>
              <a:rPr lang="ko-KR" altLang="en-US" sz="2400" dirty="0">
                <a:latin typeface="HY헤드라인M" pitchFamily="18" charset="-127"/>
                <a:ea typeface="HY헤드라인M" pitchFamily="18" charset="-127"/>
              </a:rPr>
              <a:t>필지</a:t>
            </a:r>
            <a:endParaRPr lang="en-US" altLang="ko-KR" sz="240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35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dirty="0">
                <a:latin typeface="HY헤드라인M" pitchFamily="18" charset="-127"/>
                <a:ea typeface="HY헤드라인M" pitchFamily="18" charset="-127"/>
              </a:rPr>
              <a:t>개별토지 특성 현지조사 및 공부 확인</a:t>
            </a:r>
            <a:endParaRPr lang="en-US" altLang="ko-KR" sz="240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3500"/>
              </a:lnSpc>
              <a:buClr>
                <a:schemeClr val="tx1"/>
              </a:buClr>
              <a:tabLst>
                <a:tab pos="4953000" algn="l"/>
              </a:tabLst>
            </a:pPr>
            <a:r>
              <a:rPr lang="ko-KR" altLang="en-US" sz="2400" dirty="0"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0" y="476672"/>
            <a:ext cx="8064896" cy="15070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3-1. 2019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민원처리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마일리지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우수공무원 표창</a:t>
            </a:r>
          </a:p>
          <a:p>
            <a:pPr marL="914400" lvl="1" indent="-457200">
              <a:lnSpc>
                <a:spcPts val="35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dirty="0" smtClean="0">
                <a:latin typeface="HY헤드라인M" pitchFamily="18" charset="-127"/>
                <a:ea typeface="HY헤드라인M" pitchFamily="18" charset="-127"/>
              </a:rPr>
              <a:t>12. 30.(</a:t>
            </a:r>
            <a:r>
              <a:rPr lang="ko-KR" altLang="en-US" sz="2400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dirty="0" smtClean="0">
                <a:latin typeface="HY헤드라인M" pitchFamily="18" charset="-127"/>
                <a:ea typeface="HY헤드라인M" pitchFamily="18" charset="-127"/>
              </a:rPr>
              <a:t>) 14:00</a:t>
            </a:r>
            <a:r>
              <a:rPr lang="ko-KR" altLang="en-US" sz="240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dirty="0" err="1" smtClean="0">
                <a:latin typeface="HY헤드라인M" pitchFamily="18" charset="-127"/>
                <a:ea typeface="HY헤드라인M" pitchFamily="18" charset="-127"/>
              </a:rPr>
              <a:t>훈격</a:t>
            </a:r>
            <a:r>
              <a:rPr lang="ko-KR" altLang="en-US" sz="240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dirty="0" smtClean="0">
                <a:latin typeface="HY헤드라인M" pitchFamily="18" charset="-127"/>
                <a:ea typeface="HY헤드라인M" pitchFamily="18" charset="-127"/>
              </a:rPr>
              <a:t>군수</a:t>
            </a:r>
            <a:endParaRPr lang="en-US" altLang="ko-KR" sz="240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35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dirty="0" smtClean="0">
                <a:latin typeface="HY헤드라인M" pitchFamily="18" charset="-127"/>
                <a:ea typeface="HY헤드라인M" pitchFamily="18" charset="-127"/>
              </a:rPr>
              <a:t>조성희</a:t>
            </a:r>
            <a:r>
              <a:rPr lang="en-US" altLang="ko-KR" sz="2400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dirty="0" smtClean="0">
                <a:latin typeface="HY헤드라인M" pitchFamily="18" charset="-127"/>
                <a:ea typeface="HY헤드라인M" pitchFamily="18" charset="-127"/>
              </a:rPr>
              <a:t>민원과</a:t>
            </a:r>
            <a:r>
              <a:rPr lang="en-US" altLang="ko-KR" sz="2400" dirty="0" smtClean="0">
                <a:latin typeface="HY헤드라인M" pitchFamily="18" charset="-127"/>
                <a:ea typeface="HY헤드라인M" pitchFamily="18" charset="-127"/>
              </a:rPr>
              <a:t>), </a:t>
            </a:r>
            <a:r>
              <a:rPr lang="ko-KR" altLang="en-US" sz="2400" dirty="0" smtClean="0">
                <a:latin typeface="HY헤드라인M" pitchFamily="18" charset="-127"/>
                <a:ea typeface="HY헤드라인M" pitchFamily="18" charset="-127"/>
              </a:rPr>
              <a:t>박범준</a:t>
            </a:r>
            <a:r>
              <a:rPr lang="en-US" altLang="ko-KR" sz="2400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dirty="0" err="1" smtClean="0">
                <a:latin typeface="HY헤드라인M" pitchFamily="18" charset="-127"/>
                <a:ea typeface="HY헤드라인M" pitchFamily="18" charset="-127"/>
              </a:rPr>
              <a:t>황간면</a:t>
            </a:r>
            <a:r>
              <a:rPr lang="en-US" altLang="ko-KR" sz="2400" dirty="0" smtClean="0">
                <a:latin typeface="HY헤드라인M" pitchFamily="18" charset="-127"/>
                <a:ea typeface="HY헤드라인M" pitchFamily="18" charset="-127"/>
              </a:rPr>
              <a:t>), </a:t>
            </a:r>
            <a:r>
              <a:rPr lang="ko-KR" altLang="en-US" sz="2400" dirty="0" smtClean="0">
                <a:latin typeface="HY헤드라인M" pitchFamily="18" charset="-127"/>
                <a:ea typeface="HY헤드라인M" pitchFamily="18" charset="-127"/>
              </a:rPr>
              <a:t>김대중</a:t>
            </a:r>
            <a:r>
              <a:rPr lang="en-US" altLang="ko-KR" sz="2400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dirty="0" smtClean="0">
                <a:latin typeface="HY헤드라인M" pitchFamily="18" charset="-127"/>
                <a:ea typeface="HY헤드라인M" pitchFamily="18" charset="-127"/>
              </a:rPr>
              <a:t>경제과</a:t>
            </a:r>
            <a:r>
              <a:rPr lang="en-US" altLang="ko-KR" sz="2400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2_조화">
  <a:themeElements>
    <a:clrScheme name="2_조화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2_조화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lnDef>
  </a:objectDefaults>
  <a:extraClrSchemeLst>
    <a:extraClrScheme>
      <a:clrScheme name="2_조화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72982</TotalTime>
  <Words>97</Words>
  <Application>Microsoft Office PowerPoint</Application>
  <PresentationFormat>화면 슬라이드 쇼(4:3)</PresentationFormat>
  <Paragraphs>14</Paragraphs>
  <Slides>2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3" baseType="lpstr">
      <vt:lpstr>2_조화</vt:lpstr>
      <vt:lpstr>슬라이드 1</vt:lpstr>
      <vt:lpstr>슬라이드 2</vt:lpstr>
    </vt:vector>
  </TitlesOfParts>
  <Company>영동 공돌이 공순이 회사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Windows 사용자</cp:lastModifiedBy>
  <cp:revision>11655</cp:revision>
  <cp:lastPrinted>2019-04-30T01:01:40Z</cp:lastPrinted>
  <dcterms:modified xsi:type="dcterms:W3CDTF">2019-12-26T02:36:58Z</dcterms:modified>
</cp:coreProperties>
</file>