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29" r:id="rId2"/>
    <p:sldId id="5911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33" autoAdjust="0"/>
  </p:normalViewPr>
  <p:slideViewPr>
    <p:cSldViewPr>
      <p:cViewPr varScale="1">
        <p:scale>
          <a:sx n="78" d="100"/>
          <a:sy n="78" d="100"/>
        </p:scale>
        <p:origin x="1452" y="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586591-AAFA-4BCB-8665-6F4CF6053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320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9591589-596F-432A-AEF2-7D5B887F1C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4314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54597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385E-BAD0-4A37-98BB-61C970B782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7DD8-3544-4BDD-BDFE-681E90983D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CF86-D5EA-42B8-A476-A3F1E1810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888A-52A9-42EC-9042-EC4486DF2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8C3B-9DE7-4FB7-8B09-6BC96044B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CF9-5522-47A0-875E-58A6AC8316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C4206-3979-4D30-A9A9-9A97FB0DB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0413-BA2B-418E-B6B8-F6DD3805A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D10A-8B9D-41BD-8F67-145BC8778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76D8-254D-4ED4-AC31-DA35DB2828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4638-B196-45F8-AB47-73DA2EF39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7224DB8F-73E2-47AB-A286-DB5522B77F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0379" y="332656"/>
            <a:ext cx="8928100" cy="182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도로명주소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홍보용 국기봉 배부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읍면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순차배부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14,168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단독주택 신청자를 대상으로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도로명주소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홍보</a:t>
            </a:r>
            <a:endParaRPr lang="ko-KR" altLang="en-US" sz="24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98461" y="2636912"/>
            <a:ext cx="8928100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국가지점번호판 지점선점 조사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등산로 외 임도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약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재난 안전사고 취약지역에서 재난사고 발생 시 신속히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하기 위한 지점 조사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               </a:t>
            </a:r>
            <a:endParaRPr lang="ko-KR" altLang="en-US" sz="24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73727</TotalTime>
  <Words>67</Words>
  <Application>Microsoft Office PowerPoint</Application>
  <PresentationFormat>화면 슬라이드 쇼(4:3)</PresentationFormat>
  <Paragraphs>10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11682</cp:revision>
  <cp:lastPrinted>2019-04-30T01:01:40Z</cp:lastPrinted>
  <dcterms:modified xsi:type="dcterms:W3CDTF">2020-04-02T00:26:41Z</dcterms:modified>
</cp:coreProperties>
</file>