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459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0379" y="332656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홍보용 국기봉 배부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순차배부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14,168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단독주택 신청자를 대상으로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홍보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8461" y="2636912"/>
            <a:ext cx="89281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국가지점번호판 지점선점 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등산로 외 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재난 안전사고 취약지역에서 재난사고 발생 시 신속히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하기 위한 지점 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73727</TotalTime>
  <Words>67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11682</cp:revision>
  <cp:lastPrinted>2019-04-30T01:01:40Z</cp:lastPrinted>
  <dcterms:modified xsi:type="dcterms:W3CDTF">2020-04-02T00:26:41Z</dcterms:modified>
</cp:coreProperties>
</file>