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5" d="100"/>
          <a:sy n="115" d="100"/>
        </p:scale>
        <p:origin x="-1626" y="-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348880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토지소유자 동의서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징구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황산지구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1,073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토지소유자 동의서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징구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4509120"/>
            <a:ext cx="91440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안내 시설물 신규 설치 대상지 전수조사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도로명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안내 시설물 설치가 필요한 도로구간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04664"/>
            <a:ext cx="89281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2020.1.1.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 개별공시지가 특성 조사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32,000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개별토지 특성 현지조사 및 공부 확인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73168</TotalTime>
  <Words>96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2_조화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11656</cp:revision>
  <cp:lastPrinted>2019-04-30T01:01:40Z</cp:lastPrinted>
  <dcterms:modified xsi:type="dcterms:W3CDTF">2020-01-02T05:24:55Z</dcterms:modified>
</cp:coreProperties>
</file>