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5929" r:id="rId2"/>
    <p:sldId id="5930" r:id="rId3"/>
    <p:sldId id="5933" r:id="rId4"/>
    <p:sldId id="591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9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6959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273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" y="578953"/>
            <a:ext cx="914399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「민원창구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책임제」실시에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따른 현장점검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발생 예방을 위한 민원창구 방역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2163129"/>
            <a:ext cx="9143999" cy="162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민원담당자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힐링프로그램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민원담당공무원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비대면 온라인교육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민원담당자의 감정노동스트레스 해소를 위한 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3789040"/>
            <a:ext cx="9143999" cy="2046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영구보존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지적기록물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전산화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지적측량결과도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지적기록물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통합시스템 구축에 따른 스캐닝 및 이미지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보정작업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97813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76190"/>
            <a:ext cx="9144000" cy="159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9-5.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2021. 1. 1.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결정 공시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31(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221,936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지번별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토지 가격 공시</a:t>
            </a:r>
            <a:endParaRPr lang="en-US" altLang="ko-KR" sz="28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9943" y="368102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보존부적합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일반재산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군유지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2,615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신청인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감정평가 실시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후 매각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37321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조경 유지관리공사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조경수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전정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병충해방제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" y="284002"/>
            <a:ext cx="914399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부동산 가격공시위원회 개최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5. 3.(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4.(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개별공시지가 및 개발부담금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부과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적정성 여부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5599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7722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세계측지계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좌표 변환 업무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(1,556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경계점좌표등록부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시행지역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현지 실측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변환성과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6181"/>
            <a:ext cx="9143999" cy="159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층 사무실 보수공사</a:t>
            </a:r>
            <a:endParaRPr lang="en-US" altLang="ko-KR" sz="24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14,140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 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내부 인테리어 및 출입문 보수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73053</TotalTime>
  <Words>245</Words>
  <Application>Microsoft Office PowerPoint</Application>
  <PresentationFormat>화면 슬라이드 쇼(4:3)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11674</cp:revision>
  <cp:lastPrinted>2021-04-28T05:01:23Z</cp:lastPrinted>
  <dcterms:modified xsi:type="dcterms:W3CDTF">2021-04-28T05:19:44Z</dcterms:modified>
</cp:coreProperties>
</file>