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892" y="0"/>
            <a:ext cx="89281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지적측량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성과검사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부릉리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부릉지구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지표수보강 개발사업 편입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측량 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892" y="1792520"/>
            <a:ext cx="89281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개발부담금 대상지 현지조사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치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산이리 외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개발부담금 부과에 따른 현지조사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687490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74182</TotalTime>
  <Words>46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11725</cp:revision>
  <cp:lastPrinted>2020-09-10T01:21:22Z</cp:lastPrinted>
  <dcterms:modified xsi:type="dcterms:W3CDTF">2020-09-10T05:32:31Z</dcterms:modified>
</cp:coreProperties>
</file>