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2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389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2021.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1.1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개별공시지가  산정지가 검증</a:t>
            </a:r>
            <a:endParaRPr lang="ko-KR" altLang="en-US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3. 15.(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3.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/ 150,800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감정평가사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ko-KR" altLang="en-US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산정지가에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대한 가격타당성 여부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endParaRPr lang="en-US" altLang="ko-KR" i="1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060870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영조물 등 공제회 가입 및 회비 납부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정기등록 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1,859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공제회비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시설물 재해복구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787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118,800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영조물 손해배상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1,072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201,200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375" y="4437134"/>
            <a:ext cx="9142625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묵정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수두지구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393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지적재조사사업지구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측량 및 조사 수행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73927</TotalTime>
  <Words>113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11675</cp:revision>
  <cp:lastPrinted>2021-03-10T07:14:47Z</cp:lastPrinted>
  <dcterms:modified xsi:type="dcterms:W3CDTF">2021-03-10T08:28:04Z</dcterms:modified>
</cp:coreProperties>
</file>