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4"/>
  </p:notesMasterIdLst>
  <p:handoutMasterIdLst>
    <p:handoutMasterId r:id="rId5"/>
  </p:handoutMasterIdLst>
  <p:sldIdLst>
    <p:sldId id="5929" r:id="rId2"/>
    <p:sldId id="5930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F817"/>
    <a:srgbClr val="05AB0D"/>
    <a:srgbClr val="00B036"/>
    <a:srgbClr val="06BA82"/>
    <a:srgbClr val="862E1C"/>
    <a:srgbClr val="8D4815"/>
    <a:srgbClr val="E7995F"/>
    <a:srgbClr val="401D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9633" autoAdjust="0"/>
  </p:normalViewPr>
  <p:slideViewPr>
    <p:cSldViewPr>
      <p:cViewPr varScale="1">
        <p:scale>
          <a:sx n="109" d="100"/>
          <a:sy n="109" d="100"/>
        </p:scale>
        <p:origin x="204" y="9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FE586591-AAFA-4BCB-8665-6F4CF6053F2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73202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9591589-596F-432A-AEF2-7D5B887F1CE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43143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79475">
              <a:lnSpc>
                <a:spcPct val="150000"/>
              </a:lnSpc>
              <a:buClr>
                <a:srgbClr val="FFFF00"/>
              </a:buClr>
              <a:buSzPct val="60000"/>
            </a:pPr>
            <a:fld id="{F5C8F742-2D7D-4C09-889C-25BA2BB2A5B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947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30028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10385E-BAD0-4A37-98BB-61C970B7827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E17DD8-3544-4BDD-BDFE-681E90983D1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DCF86-D5EA-42B8-A476-A3F1E18106C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A2888A-52A9-42EC-9042-EC4486DF238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D38C3B-9DE7-4FB7-8B09-6BC96044B2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BE3CF9-5522-47A0-875E-58A6AC83164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3C4206-3979-4D30-A9A9-9A97FB0DBFC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A20413-BA2B-418E-B6B8-F6DD3805A84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3AD10A-8B9D-41BD-8F67-145BC877823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1276D8-254D-4ED4-AC31-DA35DB28280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C64638-B196-45F8-AB47-73DA2EF391C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7224DB8F-73E2-47AB-A286-DB5522B77F6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  원 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53244" y="829367"/>
            <a:ext cx="8928100" cy="172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eaLnBrk="0" hangingPunct="0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>
              <a:lnSpc>
                <a:spcPct val="130000"/>
              </a:lnSpc>
              <a:spcBef>
                <a:spcPts val="0"/>
              </a:spcBef>
              <a:buClr>
                <a:srgbClr val="FFFFFF"/>
              </a:buClr>
              <a:buNone/>
            </a:pPr>
            <a:r>
              <a:rPr lang="en-US" altLang="ko-KR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3-1. </a:t>
            </a:r>
            <a:r>
              <a:rPr lang="en-US" altLang="ko-KR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개별공시지가 대상지 조사</a:t>
            </a:r>
          </a:p>
          <a:p>
            <a:pPr marL="914400" lvl="1" indent="-457200">
              <a:lnSpc>
                <a:spcPct val="130000"/>
              </a:lnSpc>
              <a:spcBef>
                <a:spcPts val="0"/>
              </a:spcBef>
              <a:buClr>
                <a:schemeClr val="tx1"/>
              </a:buClr>
            </a:pPr>
            <a:r>
              <a:rPr lang="en-US" altLang="ko-KR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1. 4.(</a:t>
            </a:r>
            <a:r>
              <a:rPr lang="ko-KR" altLang="en-US" dirty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dirty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1. 8.(</a:t>
            </a:r>
            <a:r>
              <a:rPr lang="ko-KR" altLang="en-US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dirty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/ 221,241</a:t>
            </a:r>
            <a:r>
              <a:rPr lang="ko-KR" altLang="en-US" dirty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필지</a:t>
            </a:r>
            <a:endParaRPr lang="en-US" altLang="ko-KR" i="1" dirty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spcBef>
                <a:spcPts val="0"/>
              </a:spcBef>
              <a:buClr>
                <a:schemeClr val="tx1"/>
              </a:buClr>
            </a:pPr>
            <a:r>
              <a:rPr lang="ko-KR" altLang="en-US" dirty="0" err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지적공부에</a:t>
            </a:r>
            <a:r>
              <a:rPr lang="ko-KR" altLang="en-US" dirty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 등록된 전 필지 조사</a:t>
            </a:r>
            <a:endParaRPr lang="en-US" altLang="ko-KR" dirty="0" smtClean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9512" y="2574477"/>
            <a:ext cx="8064896" cy="160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영동군청 유지관리계획 수립</a:t>
            </a:r>
            <a:endParaRPr lang="ko-KR" altLang="en-US" sz="2800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1. 4.(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1. 10.(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청사 시설물의 안전점검 계획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시설물통합정보시스템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(FMS)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입력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5900" y="4216238"/>
            <a:ext cx="892810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5-5. 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도로명안내시설물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전수조사 용역 추진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관내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도로명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안내시설물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25,145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도로명판 및 건물번호판의 훼손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망실 여부 조사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37653055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74393</TotalTime>
  <Words>84</Words>
  <Application>Microsoft Office PowerPoint</Application>
  <PresentationFormat>화면 슬라이드 쇼(4:3)</PresentationFormat>
  <Paragraphs>11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11752</cp:revision>
  <cp:lastPrinted>2020-12-29T07:20:13Z</cp:lastPrinted>
  <dcterms:modified xsi:type="dcterms:W3CDTF">2020-12-29T07:59:01Z</dcterms:modified>
</cp:coreProperties>
</file>