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09" d="100"/>
          <a:sy n="109" d="100"/>
        </p:scale>
        <p:origin x="204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3244" y="829367"/>
            <a:ext cx="89281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  <a:buClr>
                <a:srgbClr val="FFFFFF"/>
              </a:buClr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개별공시지가 대상지 조사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1. 8.(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221,241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i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buClr>
                <a:schemeClr val="tx1"/>
              </a:buClr>
            </a:pPr>
            <a:r>
              <a:rPr lang="ko-KR" altLang="en-US" dirty="0" err="1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지적공부에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등록된 전 필지 조사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2574477"/>
            <a:ext cx="8064896" cy="160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영동군청 유지관리계획 수립</a:t>
            </a:r>
            <a:endParaRPr lang="ko-KR" altLang="en-US" sz="280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청사 시설물의 안전점검 계획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시설물통합정보시스템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(FMS)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입력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5900" y="4216238"/>
            <a:ext cx="89281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도로명안내시설물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전수조사 용역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안내시설물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25,145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도로명판 및 건물번호판의 훼손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망실 여부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76530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74393</TotalTime>
  <Words>84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11752</cp:revision>
  <cp:lastPrinted>2020-12-29T07:20:13Z</cp:lastPrinted>
  <dcterms:modified xsi:type="dcterms:W3CDTF">2020-12-29T07:59:01Z</dcterms:modified>
</cp:coreProperties>
</file>