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29" r:id="rId2"/>
    <p:sldId id="5911" r:id="rId3"/>
    <p:sldId id="593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5" d="100"/>
          <a:sy n="115" d="100"/>
        </p:scale>
        <p:origin x="-1626" y="-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32656"/>
            <a:ext cx="8964488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부동산 행정정보 일원화 추진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12.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100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필지 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지적공부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등기부 간의 불일치 및 오류자료 정비 후 등기촉탁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1437" y="2420888"/>
            <a:ext cx="90725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 smtClean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 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개별공시지가 대상지 조사 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)~ 12.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 /  55,000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지적공부에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등록된 전 필지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4365104"/>
            <a:ext cx="89281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토지소유자 동의서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징구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황산지구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1,073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토지소유자 동의서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징구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주민설명회 개최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14:00/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죽촌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모정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마을회관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토지소유자 및 이해관계인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실시계획 수립에 따른 사업설명 및 주민의견청취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72771</TotalTime>
  <Words>139</Words>
  <Application>Microsoft Office PowerPoint</Application>
  <PresentationFormat>화면 슬라이드 쇼(4:3)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2_조화</vt:lpstr>
      <vt:lpstr>슬라이드 1</vt:lpstr>
      <vt:lpstr>슬라이드 2</vt:lpstr>
      <vt:lpstr>슬라이드 3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11642</cp:revision>
  <cp:lastPrinted>2019-04-30T01:01:40Z</cp:lastPrinted>
  <dcterms:modified xsi:type="dcterms:W3CDTF">2019-12-12T00:14:26Z</dcterms:modified>
</cp:coreProperties>
</file>