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6030" r:id="rId2"/>
    <p:sldId id="6027" r:id="rId3"/>
    <p:sldId id="6031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5AB0D"/>
    <a:srgbClr val="00B036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679" autoAdjust="0"/>
  </p:normalViewPr>
  <p:slideViewPr>
    <p:cSldViewPr>
      <p:cViewPr varScale="1">
        <p:scale>
          <a:sx n="116" d="100"/>
          <a:sy n="116" d="100"/>
        </p:scale>
        <p:origin x="1596" y="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155080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187799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96172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1437" y="332655"/>
            <a:ext cx="9001125" cy="182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국가기준점표지 측량표지조사보고시스템 등재 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7.1.[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]~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삼각점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(105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일원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국가기준점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삼각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의 관리현황 보고 및 조사결과 등재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5414" y="2499959"/>
            <a:ext cx="8893175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  <a:lvl2pPr marL="914400" indent="-457200" eaLnBrk="0" hangingPunct="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 dirty="0">
                <a:solidFill>
                  <a:srgbClr val="0000FF"/>
                </a:solidFill>
                <a:sym typeface="Symbol" panose="05050102010706020507" pitchFamily="18" charset="2"/>
              </a:rPr>
              <a:t>3</a:t>
            </a:r>
            <a:r>
              <a:rPr lang="en-US" altLang="ko-KR" dirty="0" smtClean="0">
                <a:solidFill>
                  <a:srgbClr val="0000FF"/>
                </a:solidFill>
                <a:sym typeface="Symbol" panose="05050102010706020507" pitchFamily="18" charset="2"/>
              </a:rPr>
              <a:t>-2. </a:t>
            </a:r>
            <a:r>
              <a:rPr lang="en-US" altLang="ko-KR" dirty="0">
                <a:solidFill>
                  <a:srgbClr val="0000FF"/>
                </a:solidFill>
                <a:sym typeface="Symbol" panose="05050102010706020507" pitchFamily="18" charset="2"/>
              </a:rPr>
              <a:t>2020. 1. 1.</a:t>
            </a:r>
            <a:r>
              <a:rPr lang="ko-KR" altLang="en-US" dirty="0">
                <a:solidFill>
                  <a:srgbClr val="0000FF"/>
                </a:solidFill>
                <a:sym typeface="Symbol" panose="05050102010706020507" pitchFamily="18" charset="2"/>
              </a:rPr>
              <a:t> 기준 개별공시지가 이의신청 검증 </a:t>
            </a:r>
          </a:p>
          <a:p>
            <a:pPr lvl="1" eaLnBrk="1" hangingPunct="1">
              <a:lnSpc>
                <a:spcPts val="4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b="0" dirty="0" smtClean="0">
                <a:solidFill>
                  <a:srgbClr val="000000"/>
                </a:solidFill>
              </a:rPr>
              <a:t>6</a:t>
            </a:r>
            <a:r>
              <a:rPr lang="en-US" altLang="ko-KR" b="0" dirty="0">
                <a:solidFill>
                  <a:srgbClr val="000000"/>
                </a:solidFill>
              </a:rPr>
              <a:t>. 29.(</a:t>
            </a:r>
            <a:r>
              <a:rPr lang="ko-KR" altLang="en-US" b="0" dirty="0">
                <a:solidFill>
                  <a:srgbClr val="000000"/>
                </a:solidFill>
              </a:rPr>
              <a:t>월</a:t>
            </a:r>
            <a:r>
              <a:rPr lang="en-US" altLang="ko-KR" b="0" dirty="0">
                <a:solidFill>
                  <a:srgbClr val="000000"/>
                </a:solidFill>
              </a:rPr>
              <a:t>) ~ 7. 3(</a:t>
            </a:r>
            <a:r>
              <a:rPr lang="ko-KR" altLang="en-US" b="0" dirty="0">
                <a:solidFill>
                  <a:srgbClr val="000000"/>
                </a:solidFill>
              </a:rPr>
              <a:t>금</a:t>
            </a:r>
            <a:r>
              <a:rPr lang="en-US" altLang="ko-KR" b="0" dirty="0" smtClean="0">
                <a:solidFill>
                  <a:srgbClr val="000000"/>
                </a:solidFill>
              </a:rPr>
              <a:t>) /22</a:t>
            </a:r>
            <a:r>
              <a:rPr lang="ko-KR" altLang="en-US" b="0" dirty="0" smtClean="0">
                <a:solidFill>
                  <a:srgbClr val="000000"/>
                </a:solidFill>
              </a:rPr>
              <a:t>필지</a:t>
            </a:r>
            <a:endParaRPr lang="en-US" altLang="ko-KR" b="0" dirty="0">
              <a:solidFill>
                <a:srgbClr val="000000"/>
              </a:solidFill>
            </a:endParaRPr>
          </a:p>
          <a:p>
            <a:pPr lvl="1" eaLnBrk="1" hangingPunct="1">
              <a:lnSpc>
                <a:spcPts val="4000"/>
              </a:lnSpc>
              <a:spcBef>
                <a:spcPct val="0"/>
              </a:spcBef>
              <a:buClr>
                <a:schemeClr val="tx1"/>
              </a:buClr>
            </a:pPr>
            <a:r>
              <a:rPr lang="ko-KR" altLang="en-US" b="0" dirty="0" smtClean="0">
                <a:solidFill>
                  <a:srgbClr val="000000"/>
                </a:solidFill>
              </a:rPr>
              <a:t>결정지가에 </a:t>
            </a:r>
            <a:r>
              <a:rPr lang="ko-KR" altLang="en-US" b="0" dirty="0">
                <a:solidFill>
                  <a:srgbClr val="000000"/>
                </a:solidFill>
              </a:rPr>
              <a:t>대한 가격타당성 여부 검증</a:t>
            </a:r>
            <a:endParaRPr lang="en-US" altLang="ko-KR" b="0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4158" y="4679165"/>
            <a:ext cx="892810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도로명주소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홍보용 우편함 제작 및 설치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7.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 단독주택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660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홍보용 우편함 보급으로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도로명주소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조기정착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339557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chemeClr val="accent1">
                <a:tint val="66000"/>
                <a:satMod val="160000"/>
                <a:alpha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/>
      <a:lstStyle>
        <a:defPPr eaLnBrk="0" hangingPunct="0">
          <a:defRPr sz="2400" b="1" kern="0" dirty="0">
            <a:solidFill>
              <a:schemeClr val="tx2"/>
            </a:solidFill>
            <a:latin typeface="HY헤드라인M" pitchFamily="18" charset="-127"/>
            <a:ea typeface="HY헤드라인M" pitchFamily="18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73683</TotalTime>
  <Words>103</Words>
  <Application>Microsoft Office PowerPoint</Application>
  <PresentationFormat>화면 슬라이드 쇼(4:3)</PresentationFormat>
  <Paragraphs>14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11664</cp:revision>
  <cp:lastPrinted>2020-02-27T01:05:37Z</cp:lastPrinted>
  <dcterms:modified xsi:type="dcterms:W3CDTF">2020-06-25T04:33:50Z</dcterms:modified>
</cp:coreProperties>
</file>