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3883"/>
            <a:ext cx="89281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차세대주민등록시스템 최종 테스트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일  시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10.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13:00 ~ 19:00 / 11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차세대주민등록시스템 도입 시행 전 최종 점검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06863"/>
            <a:ext cx="8928100" cy="237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지적기준점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폐기 고시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258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지적기준점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현황 조사 결과에 따른 망실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기준점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폐기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80031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73977</TotalTime>
  <Words>69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11726</cp:revision>
  <cp:lastPrinted>2020-09-23T23:47:55Z</cp:lastPrinted>
  <dcterms:modified xsi:type="dcterms:W3CDTF">2020-09-24T00:27:24Z</dcterms:modified>
</cp:coreProperties>
</file>