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29" r:id="rId2"/>
    <p:sldId id="5930" r:id="rId3"/>
    <p:sldId id="591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94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6959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273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2" y="2636912"/>
            <a:ext cx="9143999" cy="167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국가기준점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통합기준점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수준점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현황 조사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91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국가기준점의 망실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훼손 유무 일제 조사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268760"/>
            <a:ext cx="914399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용화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무주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도로공사 편입토지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측량성과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검사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용화면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용화리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" y="188640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친절공무원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선발 및 표창장 수여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홈페이지 및 부서장 추천에 따른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친절공무원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선발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" y="4308479"/>
            <a:ext cx="914399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2021. 1. 1.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개별공시지가 </a:t>
            </a:r>
            <a:r>
              <a:rPr lang="ko-KR" altLang="en-US" sz="26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결정공시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이의신청 접수</a:t>
            </a:r>
            <a:endParaRPr lang="ko-KR" altLang="en-US" sz="26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5. 31.(</a:t>
            </a:r>
            <a:r>
              <a:rPr lang="ko-KR" altLang="en-US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) ~ 6. 30.(</a:t>
            </a:r>
            <a:r>
              <a:rPr lang="ko-KR" altLang="en-US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/ 221,936</a:t>
            </a:r>
            <a:r>
              <a:rPr lang="ko-KR" altLang="en-US" sz="24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필지 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공시일 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: 5. 31.(</a:t>
            </a:r>
            <a:r>
              <a:rPr lang="ko-KR" altLang="en-US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459255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869160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보행자용 도로명판 확충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 / 260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1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골목길</a:t>
            </a:r>
            <a:r>
              <a:rPr lang="en-US" altLang="ko-KR" sz="21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100" b="1" dirty="0" smtClean="0">
                <a:latin typeface="HY헤드라인M" pitchFamily="18" charset="-127"/>
                <a:ea typeface="HY헤드라인M" pitchFamily="18" charset="-127"/>
              </a:rPr>
              <a:t>교차로 등에 보행자 중심의 도로명판 확충</a:t>
            </a:r>
            <a:r>
              <a:rPr lang="en-US" altLang="ko-KR" sz="21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573016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영동군청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소방시설등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종합정밀점검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소화설비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경보설비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피난설비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소화용수설비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61316"/>
            <a:ext cx="9144000" cy="116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 증축 실시설계용역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연면적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지상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층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45,730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천원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461116"/>
            <a:ext cx="914399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보존부적합 일반재산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매매계약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군유지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2,615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㎡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감정평가 실시 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매각 결정 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73145</TotalTime>
  <Words>209</Words>
  <Application>Microsoft Office PowerPoint</Application>
  <PresentationFormat>화면 슬라이드 쇼(4:3)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11677</cp:revision>
  <cp:lastPrinted>2021-05-26T08:36:41Z</cp:lastPrinted>
  <dcterms:modified xsi:type="dcterms:W3CDTF">2021-05-28T06:37:34Z</dcterms:modified>
</cp:coreProperties>
</file>