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484040" r:id="rId2"/>
  </p:sldMasterIdLst>
  <p:notesMasterIdLst>
    <p:notesMasterId r:id="rId8"/>
  </p:notesMasterIdLst>
  <p:handoutMasterIdLst>
    <p:handoutMasterId r:id="rId9"/>
  </p:handoutMasterIdLst>
  <p:sldIdLst>
    <p:sldId id="5929" r:id="rId3"/>
    <p:sldId id="5937" r:id="rId4"/>
    <p:sldId id="5934" r:id="rId5"/>
    <p:sldId id="5935" r:id="rId6"/>
    <p:sldId id="5936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33" autoAdjust="0"/>
  </p:normalViewPr>
  <p:slideViewPr>
    <p:cSldViewPr>
      <p:cViewPr varScale="1">
        <p:scale>
          <a:sx n="116" d="100"/>
          <a:sy n="116" d="100"/>
        </p:scale>
        <p:origin x="159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1601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261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40691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B1ABC-0409-4715-86CD-3479031204A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90781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6DD6B-70E3-4BFE-AC31-C64389CD6A2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5782249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D1489-228D-4B86-A7EB-628F29FADC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767215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E0723-45A4-46B4-8D1F-B9884E29A7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2449684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74C52-EFEA-4E27-9CFA-D8C0B7C658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95353631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0E480-2E4D-4122-8110-D287CB8986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0659707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E0E90-10FB-4CA3-9AB2-7C1E0278207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139718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E9EDA-BC75-4224-B96D-F0A08587BE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5781695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AEBEF-0D26-4CCD-B048-1058179FAC4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959178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0FA7A-B2CD-481A-91E3-4DE23A0D98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4573907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73CF5-5BE0-492E-85CB-BAD4191DE30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8799596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  <a:sym typeface="Symbol" panose="05050102010706020507" pitchFamily="18" charset="2"/>
              </a:defRPr>
            </a:lvl1pPr>
          </a:lstStyle>
          <a:p>
            <a:pPr>
              <a:defRPr/>
            </a:pPr>
            <a:fld id="{F4E2BDD3-263E-4BFB-9F1E-6E3B570571B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11286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42" r:id="rId2"/>
    <p:sldLayoutId id="2147484043" r:id="rId3"/>
    <p:sldLayoutId id="2147484044" r:id="rId4"/>
    <p:sldLayoutId id="2147484045" r:id="rId5"/>
    <p:sldLayoutId id="2147484046" r:id="rId6"/>
    <p:sldLayoutId id="2147484047" r:id="rId7"/>
    <p:sldLayoutId id="2147484048" r:id="rId8"/>
    <p:sldLayoutId id="2147484049" r:id="rId9"/>
    <p:sldLayoutId id="2147484050" r:id="rId10"/>
    <p:sldLayoutId id="214748405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910" y="369288"/>
            <a:ext cx="8928100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전화 및 방문 민원 친절도 모니터링 추진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전화 모니터링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 직원의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50%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무작위 진행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방문 모니터링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 부서 대상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전화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방문 모니터링 전문 업체를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통해 직원의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친절도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진단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910" y="3438248"/>
            <a:ext cx="8928100" cy="302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공적장부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일본 이름 지우기 합동정비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8. 3.(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 8. 31.(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상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 관내 일본식 명의 토지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용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공적장부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일본인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명의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잔재를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정리하고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일본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귀속재산을 국유화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24337167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0" y="404664"/>
            <a:ext cx="9144000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부동산소유권 이전등기 등에 관한 특별조치법 시행</a:t>
            </a: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  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8. 5.(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8. 31.(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  상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95. 6. 30.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이전 사실상 양수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양도된 부동산 및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미등기토지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등기부의 기재사항이 실제 권리 관계와 일치하지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아니하는 부동산을 간이한 절차에 의해 등기할 수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있도록 확인서 발급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933056"/>
            <a:ext cx="8928100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10-4.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2020. 7. 1.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기준 개별공시지가 산정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8. 14.(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2,248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2020. 1.1. ~ 6. 30.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까지 등록전환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분할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합병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지목변경 등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이동된 토지의 지가 산정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89942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1314" y="2299081"/>
            <a:ext cx="8928100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eaLnBrk="0" hangingPunct="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10-6.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영동군 부동산가격공시위원회 개최</a:t>
            </a:r>
          </a:p>
          <a:p>
            <a:pPr lvl="1" eaLnBrk="1" hangingPunct="1">
              <a:lnSpc>
                <a:spcPts val="4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8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 중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서면심의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ts val="40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참석대상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15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위원장 부군수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eaLnBrk="1" hangingPunct="1">
              <a:lnSpc>
                <a:spcPts val="40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심의내용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개발부담금 종료시점지가 적정성 여부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51314" y="332656"/>
            <a:ext cx="8928100" cy="1656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eaLnBrk="0" hangingPunct="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10-5.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2020. 7. 1.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기준 개별공시지가 검증</a:t>
            </a:r>
          </a:p>
          <a:p>
            <a:pPr lvl="1" eaLnBrk="1" hangingPunct="1">
              <a:lnSpc>
                <a:spcPts val="4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8. 17.(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8. 26.(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2,248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필지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개별공시지가 산정지가에 대한 감정평가사 검증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1314" y="4843109"/>
            <a:ext cx="9001125" cy="1837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10-7.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공유재산심의회 개최</a:t>
            </a:r>
            <a:endParaRPr lang="ko-KR" altLang="en-US" sz="2800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ts val="4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8. 14.(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14:00 /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향토민속자료전시관  철거 등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ts val="4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공유재산 취득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처분의 적정성 심의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ts val="4000"/>
              </a:lnSpc>
              <a:buClr>
                <a:srgbClr val="000000"/>
              </a:buClr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</a:t>
            </a:r>
            <a:endParaRPr lang="en-US" altLang="ko-KR" sz="2400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ts val="4000"/>
              </a:lnSpc>
              <a:buClr>
                <a:srgbClr val="000000"/>
              </a:buClr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</a:t>
            </a:r>
          </a:p>
          <a:p>
            <a:pPr lvl="1">
              <a:lnSpc>
                <a:spcPts val="4000"/>
              </a:lnSpc>
              <a:buClr>
                <a:srgbClr val="000000"/>
              </a:buClr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4117626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08520" y="4149080"/>
            <a:ext cx="9001125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41" y="3299828"/>
            <a:ext cx="9001125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2420888"/>
            <a:ext cx="900112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endParaRPr lang="en-US" altLang="ko-KR" sz="24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3671" y="345245"/>
            <a:ext cx="9001125" cy="192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10-8.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 읍</a:t>
            </a:r>
            <a:r>
              <a:rPr lang="en-US" altLang="ko-KR" sz="2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면청사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정비계획 수립 용역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면청사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청사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신축시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적정규모 산정 및 도면 작성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5530" y="2320279"/>
            <a:ext cx="8928100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10-9.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지적재조사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괴목지구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조정금 산정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8.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면적증감 필지 감정평가 의뢰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괴목리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667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번지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5530" y="4249689"/>
            <a:ext cx="89281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10-10.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도로명판 전수조사 실시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8. 31.(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/ 2,625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도로명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안내시설물의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상태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6657122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73219</TotalTime>
  <Words>364</Words>
  <Application>Microsoft Office PowerPoint</Application>
  <PresentationFormat>화면 슬라이드 쇼(4:3)</PresentationFormat>
  <Paragraphs>47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5</vt:i4>
      </vt:variant>
    </vt:vector>
  </HeadingPairs>
  <TitlesOfParts>
    <vt:vector size="16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3_조화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11667</cp:revision>
  <cp:lastPrinted>2020-07-23T04:47:52Z</cp:lastPrinted>
  <dcterms:modified xsi:type="dcterms:W3CDTF">2020-07-23T07:13:06Z</dcterms:modified>
</cp:coreProperties>
</file>