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1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7652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84651" y="332655"/>
            <a:ext cx="9001125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1/4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주민등록 사실조사 실시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조사기간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조사대상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거주지 변동 후 미신고자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 이상 고령자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84651" y="2537359"/>
            <a:ext cx="8928100" cy="175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 b="1" dirty="0">
              <a:solidFill>
                <a:srgbClr val="FFFFFF"/>
              </a:solidFill>
              <a:latin typeface="굴림" panose="020B0600000101010101" pitchFamily="50" charset="-127"/>
              <a:sym typeface="Symbol" panose="05050102010706020507" pitchFamily="18" charset="2"/>
            </a:endParaRPr>
          </a:p>
          <a:p>
            <a:pPr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2020.1.1.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기준 개별공시지가 특성 조사</a:t>
            </a:r>
          </a:p>
          <a:p>
            <a:pPr lvl="1" eaLnBrk="1" hangingPunct="1">
              <a:lnSpc>
                <a:spcPts val="35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1. 13.(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1. 17.(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32,000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필지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ts val="35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개별토지 특성 현지조사 및 공부 확인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ts val="3500"/>
              </a:lnSpc>
              <a:buClr>
                <a:schemeClr val="tx1"/>
              </a:buClr>
            </a:pPr>
            <a:r>
              <a:rPr lang="ko-KR" altLang="en-US" sz="2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sz="2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668999"/>
            <a:ext cx="91440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도관리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광역도로 도로명판 설치 대상지 전수조사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남부로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도로구간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도로명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안내 시설물 설치가 필요한 도로구간 조사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73215</TotalTime>
  <Words>104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11661</cp:revision>
  <cp:lastPrinted>2019-04-30T01:01:40Z</cp:lastPrinted>
  <dcterms:modified xsi:type="dcterms:W3CDTF">2020-01-09T00:52:06Z</dcterms:modified>
</cp:coreProperties>
</file>