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765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84651" y="332655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주민등록 사실조사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거주지 변동 후 미신고자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고령자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84651" y="2537359"/>
            <a:ext cx="8928100" cy="17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2020.1.1.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특성 조사</a:t>
            </a:r>
          </a:p>
          <a:p>
            <a:pPr lvl="1" eaLnBrk="1" hangingPunct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13.(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1. 17.(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32,000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개별토지 특성 현지조사 및 공부 확인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buClr>
                <a:schemeClr val="tx1"/>
              </a:buClr>
            </a:pP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68999"/>
            <a:ext cx="9144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도관리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광역도로 도로명판 설치 대상지 전수조사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남부로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도로구간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 시설물 설치가 필요한 도로구간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73215</TotalTime>
  <Words>104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11661</cp:revision>
  <cp:lastPrinted>2019-04-30T01:01:40Z</cp:lastPrinted>
  <dcterms:modified xsi:type="dcterms:W3CDTF">2020-01-09T00:52:06Z</dcterms:modified>
</cp:coreProperties>
</file>