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30" r:id="rId2"/>
    <p:sldId id="6032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0B036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679" autoAdjust="0"/>
  </p:normalViewPr>
  <p:slideViewPr>
    <p:cSldViewPr>
      <p:cViewPr varScale="1">
        <p:scale>
          <a:sx n="116" d="100"/>
          <a:sy n="116" d="100"/>
        </p:scale>
        <p:origin x="1596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638371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l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39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41" tIns="45408" rIns="90841" bIns="45408" numCol="1" anchor="b" anchorCtr="0" compatLnSpc="1">
            <a:prstTxWarp prst="textNoShape">
              <a:avLst/>
            </a:prstTxWarp>
          </a:bodyPr>
          <a:lstStyle>
            <a:lvl1pPr algn="r" defTabSz="880974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313507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41" tIns="45408" rIns="90841" bIns="45408" anchor="b"/>
          <a:lstStyle/>
          <a:p>
            <a:pPr algn="r" defTabSz="880974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974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32" tIns="45403" rIns="90832" bIns="45403"/>
          <a:lstStyle/>
          <a:p>
            <a:endParaRPr lang="en-US" altLang="ko-KR" sz="1800" dirty="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6938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2021-01-21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2021-01-21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2021-01-21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2021-01-21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2021-01-21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민  원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18115" y="1484784"/>
            <a:ext cx="8999537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eaLnBrk="0" hangingPunct="0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30000"/>
              </a:lnSpc>
              <a:buClr>
                <a:srgbClr val="FFFFFF"/>
              </a:buClr>
              <a:buNone/>
            </a:pPr>
            <a:r>
              <a:rPr lang="en-US" altLang="ko-KR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2-1. </a:t>
            </a:r>
            <a:r>
              <a:rPr lang="en-US" altLang="ko-KR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2021</a:t>
            </a:r>
            <a:r>
              <a:rPr lang="ko-KR" altLang="en-US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개별공시지가 대상지 조사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</a:pP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1. 25.(</a:t>
            </a:r>
            <a:r>
              <a:rPr lang="ko-KR" altLang="en-US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1. 29.(</a:t>
            </a:r>
            <a:r>
              <a:rPr lang="ko-KR" altLang="en-US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dirty="0" smtClean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/ 221,241</a:t>
            </a:r>
            <a:r>
              <a:rPr lang="ko-KR" altLang="en-US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필지</a:t>
            </a:r>
            <a:endParaRPr lang="en-US" altLang="ko-KR" i="1" dirty="0">
              <a:solidFill>
                <a:schemeClr val="tx1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</a:pPr>
            <a:r>
              <a:rPr lang="ko-KR" altLang="en-US" dirty="0" err="1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지적공부에</a:t>
            </a:r>
            <a:r>
              <a:rPr lang="ko-KR" altLang="en-US" dirty="0">
                <a:solidFill>
                  <a:schemeClr val="tx1"/>
                </a:solidFill>
                <a:latin typeface="HY헤드라인M" pitchFamily="18" charset="-127"/>
                <a:ea typeface="HY헤드라인M" pitchFamily="18" charset="-127"/>
              </a:rPr>
              <a:t> 등록된 전 필지 조사</a:t>
            </a:r>
            <a:endParaRPr lang="en-US" altLang="ko-KR" dirty="0" smtClean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  <a:sym typeface="Symbol" panose="05050102010706020507" pitchFamily="18" charset="2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18115" y="3298583"/>
            <a:ext cx="9144000" cy="1775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2-2.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군청 주차장 확충 및 재포장공사 실시설계 용역 </a:t>
            </a:r>
            <a:endParaRPr lang="en-US" altLang="ko-KR" sz="2800" b="1" spc="-15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규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모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주차장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신설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(2,578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재포장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(13,137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㎡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ts val="4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용역비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29,930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 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091501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gradFill>
          <a:gsLst>
            <a:gs pos="0">
              <a:schemeClr val="accent1">
                <a:tint val="66000"/>
                <a:satMod val="160000"/>
                <a:alpha val="9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a:spPr>
      <a:bodyPr/>
      <a:lstStyle>
        <a:defPPr eaLnBrk="0" hangingPunct="0">
          <a:defRPr sz="2400" b="1" kern="0" dirty="0">
            <a:solidFill>
              <a:schemeClr val="tx2"/>
            </a:solidFill>
            <a:latin typeface="HY헤드라인M" pitchFamily="18" charset="-127"/>
            <a:ea typeface="HY헤드라인M" pitchFamily="18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73851</TotalTime>
  <Words>59</Words>
  <Application>Microsoft Office PowerPoint</Application>
  <PresentationFormat>화면 슬라이드 쇼(4:3)</PresentationFormat>
  <Paragraphs>8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11671</cp:revision>
  <cp:lastPrinted>2021-01-21T00:14:20Z</cp:lastPrinted>
  <dcterms:modified xsi:type="dcterms:W3CDTF">2021-01-21T00:25:49Z</dcterms:modified>
</cp:coreProperties>
</file>