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0" r:id="rId2"/>
    <p:sldId id="6027" r:id="rId3"/>
    <p:sldId id="603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78" d="100"/>
          <a:sy n="78" d="100"/>
        </p:scale>
        <p:origin x="145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083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332655"/>
            <a:ext cx="900112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인허가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미정리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지적공부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현행화 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3.9.[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]~3.15.[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인허가 완료 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미정리된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토지 조사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지적공부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현행화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10892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73697</TotalTime>
  <Words>37</Words>
  <Application>Microsoft Office PowerPoint</Application>
  <PresentationFormat>화면 슬라이드 쇼(4:3)</PresentationFormat>
  <Paragraphs>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11664</cp:revision>
  <cp:lastPrinted>2020-03-05T04:24:08Z</cp:lastPrinted>
  <dcterms:modified xsi:type="dcterms:W3CDTF">2020-03-05T04:24:09Z</dcterms:modified>
</cp:coreProperties>
</file>