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6030" r:id="rId2"/>
    <p:sldId id="6027" r:id="rId3"/>
    <p:sldId id="6031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AB0D"/>
    <a:srgbClr val="00B036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79" autoAdjust="0"/>
  </p:normalViewPr>
  <p:slideViewPr>
    <p:cSldViewPr>
      <p:cViewPr varScale="1">
        <p:scale>
          <a:sx n="78" d="100"/>
          <a:sy n="78" d="100"/>
        </p:scale>
        <p:origin x="1452" y="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5508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18779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80837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2020-03-05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2020-03-05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2020-03-05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496" y="332655"/>
            <a:ext cx="9001125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인허가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미정리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토지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지적공부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현행화 사업 추진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3.9.[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]~3.15.[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 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일원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인허가 완료 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미정리된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토지 조사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지적공부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현행화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4108923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73697</TotalTime>
  <Words>37</Words>
  <Application>Microsoft Office PowerPoint</Application>
  <PresentationFormat>화면 슬라이드 쇼(4:3)</PresentationFormat>
  <Paragraphs>8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11664</cp:revision>
  <cp:lastPrinted>2020-03-05T04:24:08Z</cp:lastPrinted>
  <dcterms:modified xsi:type="dcterms:W3CDTF">2020-03-05T04:24:09Z</dcterms:modified>
</cp:coreProperties>
</file>