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030" r:id="rId2"/>
    <p:sldId id="6027" r:id="rId3"/>
    <p:sldId id="6031" r:id="rId4"/>
    <p:sldId id="6032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5508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8779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068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66583"/>
            <a:ext cx="91440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부동산종합공부시스템 국산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SW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확산 설치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시스템 환경 점검 등 사전준비 후 국산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SW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확산 설치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229111"/>
            <a:ext cx="914584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지적기준점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조사 및 관측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(2,164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지적기준점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현황조사 및 신규 관측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40" y="332656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민원서비스 종합평가 계획 수립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2020. 9. 1. ~ 2021. 8. 31.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평가분야 내 세부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지표 대응을 위한 종합계획 수립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444" y="2564904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2021. 1. 1.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 개별공시지가 산정지가 검증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감정평가사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221,936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150,000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 필지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산정지가에 대한 가격타당성 여부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709" y="188640"/>
            <a:ext cx="91440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공유재산심의회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공유재산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취득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처분의 적정성 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일라이트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지식산업센터 건립 등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906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188640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지방재정공제회비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납부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정기등록 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1,863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공제회비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확정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시설물 재해복구 공제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793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영조물 손해배상 공제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1,070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36912"/>
            <a:ext cx="9144000" cy="177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지적재조사사업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측량대행자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선정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산익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묵정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수두지구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2,162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412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1995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73731</TotalTime>
  <Words>234</Words>
  <Application>Microsoft Office PowerPoint</Application>
  <PresentationFormat>화면 슬라이드 쇼(4:3)</PresentationFormat>
  <Paragraphs>29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11673</cp:revision>
  <cp:lastPrinted>2021-02-24T08:20:00Z</cp:lastPrinted>
  <dcterms:modified xsi:type="dcterms:W3CDTF">2021-02-24T08:28:29Z</dcterms:modified>
</cp:coreProperties>
</file>