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053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794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995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0897" y="980728"/>
            <a:ext cx="89281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2-1. 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국가기준점표지 측량표지조사보고 시스템 등재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10. 26.(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10. 30.(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통합기준점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(30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일원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국가기준점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통합기준점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의 현황조사결과 등재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0897" y="2852936"/>
            <a:ext cx="9001125" cy="311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공유재산심의회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30.[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14:00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심의안건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국민체육건강센터 건립사업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계산동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공영주차장 조성사업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338198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73737</TotalTime>
  <Words>75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11672</cp:revision>
  <cp:lastPrinted>2020-10-21T07:28:21Z</cp:lastPrinted>
  <dcterms:modified xsi:type="dcterms:W3CDTF">2020-10-21T07:39:01Z</dcterms:modified>
</cp:coreProperties>
</file>