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30" r:id="rId2"/>
    <p:sldId id="6031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5AB0D"/>
    <a:srgbClr val="00B036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79" autoAdjust="0"/>
  </p:normalViewPr>
  <p:slideViewPr>
    <p:cSldViewPr>
      <p:cViewPr varScale="1">
        <p:scale>
          <a:sx n="116" d="100"/>
          <a:sy n="116" d="100"/>
        </p:scale>
        <p:origin x="1596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505399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67949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69951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2020-10-21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2020-10-21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2020-10-21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2020-10-21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2020-10-21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2020-10-21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30897" y="980728"/>
            <a:ext cx="8928100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eaLnBrk="0" hangingPunct="0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2-1. 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국가기준점표지 측량표지조사보고 시스템 등재</a:t>
            </a:r>
            <a:endParaRPr lang="en-US" altLang="ko-KR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10. 26.(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10. 30.(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통합기준점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(30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점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영동군 일원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국가기준점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통합기준점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의 현황조사결과 등재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0897" y="2852936"/>
            <a:ext cx="9001125" cy="3113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2-2.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공유재산심의회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30.[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 14:00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심의위원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심의안건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국민체육건강센터 건립사업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계산동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공영주차장 조성사업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6338198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73737</TotalTime>
  <Words>75</Words>
  <Application>Microsoft Office PowerPoint</Application>
  <PresentationFormat>화면 슬라이드 쇼(4:3)</PresentationFormat>
  <Paragraphs>10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11672</cp:revision>
  <cp:lastPrinted>2020-10-21T07:28:21Z</cp:lastPrinted>
  <dcterms:modified xsi:type="dcterms:W3CDTF">2020-10-21T07:39:01Z</dcterms:modified>
</cp:coreProperties>
</file>