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383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13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6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88640"/>
            <a:ext cx="89281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차세대주민등록시스템 사용환경 정리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자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9. 8.(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상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차세대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PC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전자서명기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시스템보안프로그램 및 주변기기 작동 여부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확인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92690"/>
            <a:ext cx="89281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안내시설물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기초번호판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금강로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도로구간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 등에 기초번호판을 설치하여 주민생활 안전 도모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530300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74044</TotalTime>
  <Words>69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11670</cp:revision>
  <cp:lastPrinted>2020-09-03T07:18:07Z</cp:lastPrinted>
  <dcterms:modified xsi:type="dcterms:W3CDTF">2020-09-03T07:20:00Z</dcterms:modified>
</cp:coreProperties>
</file>