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30" r:id="rId2"/>
    <p:sldId id="6034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5" autoAdjust="0"/>
    <p:restoredTop sz="99679" autoAdjust="0"/>
  </p:normalViewPr>
  <p:slideViewPr>
    <p:cSldViewPr>
      <p:cViewPr varScale="1">
        <p:scale>
          <a:sx n="116" d="100"/>
          <a:sy n="116" d="100"/>
        </p:scale>
        <p:origin x="1332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63837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313507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46938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2020-09-03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2020-09-03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2020-09-03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188640"/>
            <a:ext cx="8928100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eaLnBrk="0" hangingPunct="0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2-1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차세대주민등록시스템 사용환경 정리</a:t>
            </a:r>
            <a:endParaRPr lang="en-US" altLang="ko-KR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 자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9. 8.(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대 상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읍면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16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 차세대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PC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및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전자서명기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외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종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시스템보안프로그램 및 주변기기 작동 여부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등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확인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292690"/>
            <a:ext cx="89281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안내시설물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기초번호판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금강로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도로구간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도로 등에 기초번호판을 설치하여 주민생활 안전 도모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25303003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74044</TotalTime>
  <Words>69</Words>
  <Application>Microsoft Office PowerPoint</Application>
  <PresentationFormat>화면 슬라이드 쇼(4:3)</PresentationFormat>
  <Paragraphs>9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11670</cp:revision>
  <cp:lastPrinted>2020-09-03T07:18:07Z</cp:lastPrinted>
  <dcterms:modified xsi:type="dcterms:W3CDTF">2020-09-03T07:20:00Z</dcterms:modified>
</cp:coreProperties>
</file>