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1429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괴목지구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경계결정위원회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 : 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이의신청 필지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666-2 /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73770</TotalTime>
  <Words>37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11689</cp:revision>
  <cp:lastPrinted>2019-04-30T01:01:40Z</cp:lastPrinted>
  <dcterms:modified xsi:type="dcterms:W3CDTF">2020-05-14T00:23:33Z</dcterms:modified>
</cp:coreProperties>
</file>