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50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527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527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3" y="4729164"/>
            <a:ext cx="5003379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2023-08-31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21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8.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27.)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2882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0648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13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남성리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마을안길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포장공사 외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410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 </a:t>
            </a:r>
            <a:endParaRPr lang="en-US" altLang="ko-KR" sz="2250" spc="-15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학촌마을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농로정비공사 외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330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090" y="2708920"/>
            <a:ext cx="851535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지방세 고액체납자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납부독려</a:t>
            </a:r>
            <a:endParaRPr kumimoji="0"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체납자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전화독려를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통한 자진납부 유도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090" y="4797152"/>
            <a:ext cx="851535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6. 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개별주택가격 열람 및 의견제출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9. ~ 8. 28. / 235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주택소유자 및 이해관계인 가격 열람 후 의견 제출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80772</TotalTime>
  <Words>107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12127</cp:revision>
  <cp:lastPrinted>2023-08-17T00:50:27Z</cp:lastPrinted>
  <dcterms:modified xsi:type="dcterms:W3CDTF">2023-08-31T00:17:43Z</dcterms:modified>
</cp:coreProperties>
</file>