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B7ED0082-6BFB-4878-9E27-DD8A6D9492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59B0955-29EB-4054-B5A5-8814BD1764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75A92-E152-417B-9DC6-F15304B674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94269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6509-B784-4A8B-9CE7-912F7FCC0D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79523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906E-B45D-4BE0-8A93-A01C5971B6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41242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1A88-FA9D-4079-8844-A47692C73F8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CF1B-C08E-40BC-9E66-3716791A0C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49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EBE4-3CD0-491C-B56B-E8860C04DB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F597-A35D-4929-8CDD-0FB4325784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4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1724C-5A81-42F9-B71F-932E11A0217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4C96-1F03-4D20-B716-D8204F6560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13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099E-4FD7-4926-A0BF-67E8E6BFC19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4067-7C0C-4679-8DCB-6D2D46A133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86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5B13-86BB-4D74-AFED-A2CBEA37A2E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7D58-EB22-42A9-B35A-824679C832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54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2EC9-40B7-426E-8A93-3E5DBA4CF68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CEA3F-F04B-466A-AC5B-F0473185C8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751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B462-8B2B-47A4-845B-887EC69A949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882D-385B-468B-B199-4F543DFF77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547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6B79-FABF-420F-96E9-7EE6C99E870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A566-9352-457E-8C0E-3F93414178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27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53880-7BB4-474F-AA63-FFE8AF80A2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52130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B4C0-03F0-43BE-BF6A-16D4B184D13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7935-E112-40A8-89B5-0DC9A98049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436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6F92-4CFF-4548-8040-FF1D7FE2192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5537-2A47-4F10-8498-432D7C8454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583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59BB-A8ED-4E2B-A556-EA36A93456F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47F4-2F9A-4924-872A-68A1A3A513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928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B7F6-94B4-4851-A8C3-C6BB7F728E9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D17C0-7F49-4B9D-8474-154B651AB0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57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9815-7420-4258-9AF1-E9C818A622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E69F-66AB-474D-B45E-A3D1D9B0F0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696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9D47-5653-4F83-B5E1-CDF37BF1C59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71AD-D032-488C-A358-C37BC06A02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60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EE78A-DEEC-4514-8660-3C63C44B904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62FE-9EB9-4E76-A2B6-38C11870A8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3104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709F-4E2B-4E7B-BB41-9D2820FA486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FAC7-8FEF-453E-8B19-ED0D448D7B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2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0A50-73D4-4599-8620-1381192884C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49A1-C6F4-41EF-AE3E-D4942A4432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194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00FD-746F-4BF0-84EF-21468EEE0B5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B2186-F1E5-4C90-BF1C-F8DCC728AF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12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7743-8807-4C17-B8EF-C81D7238FF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995796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BCEB-D311-4E5D-9A6A-429792C8AD4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515F-B05B-4222-B2FD-1F3D9020FC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157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B694-7F25-487E-93B5-32258F8435E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9796-486F-4DEB-A7A9-EAE546E487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10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6C24-D626-4C0F-8FEF-B869CEFC525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4AAA-673B-49B0-8FBD-4B9C264A06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846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8732-6158-4769-99FC-0EA9E093EAA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18A7-9749-427E-9DE6-905DE3A8BE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245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D8DF-7AA9-4377-8148-6CE6B694A6B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FC64-6844-43E6-ADDA-ACE1C1B147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570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FE80-4B6A-4F7E-B992-19D9CCA230B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2C02-8023-40DA-8A92-9E431D87A0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7956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4ACD-A045-47AB-9777-E625348ADBA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2DDB-F328-4518-8539-CB0B27707B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8363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63317-3096-463E-8B3A-B61E7B7B352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10A0-FC70-4BC0-8BED-77F1BF1C9F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9618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2E9FA-4F6E-4A9C-A785-A749FE45F87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2184-6AE9-4F24-BEB6-D96CCBA31F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1156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A24E-DD46-404A-97B2-08FE31B4D15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EE10-12E8-4C59-9861-51DDEDC4A3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45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B491-9991-497B-90DE-96C01BB976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60719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8513-E52E-409F-A5B9-D07DA7E7C64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342F-B75C-4F98-ADAE-43527DE410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510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292E140-9D2B-409C-A0B3-EE506B9DF4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43153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5658D2-4D23-42A6-B2A8-E2681833ED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192848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D04EE68-881B-4D1A-AF1E-F73ECDC9D8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395625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CA01C0-67C8-4CEC-84BC-AA7E8843F9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28369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31E98DA-0B75-4626-B14E-038B2295B9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14757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C59F09-0DB6-43FB-9DC0-1B84CA7161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22627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B8D7CFA-AB97-494C-8A58-DCBCEF903B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161567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87805C-F238-413A-8237-7795E3D34C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395919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EC88A3A-0519-4FF5-AE90-EEDB8EA9A9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37884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C11A-3995-4233-8F35-FCA32C0B7A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927328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68D4CD-247B-46A6-B743-AC31B79FCC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800959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F2FF-9316-412C-A3F0-F65162D45C4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22C4-448A-4F84-BD99-CB90E13D23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3178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9A8F-6AF8-46CB-9727-04737E41CBC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D521-F1FE-450B-8EB2-9502DBE287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5569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24E-5A51-4902-B4A6-2C64EA278F1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FAAB-7D32-4A2B-8761-19B0DEA89D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852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95E1-7E3A-4BB4-AE13-76DDA5B4E3C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F39F-53BF-4854-89FE-350D8A0ADA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6822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A408-DA15-4836-BD22-ACB3D7A2675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AA25-AEE5-4181-8FDB-CA03E0D866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5249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2B55-B68B-4786-A498-61417A4DA48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92DA-EB34-419F-9477-8D59568016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2596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5636-D91E-472B-A24F-06F3CD96AB6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2F1F-2B14-4994-A8A5-FDE19734FB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4311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11F5-E35E-4F76-A777-060DB7F146F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42D0-A35F-4838-9428-72F4F7C0E3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6232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20F0-616D-49C6-9984-4DEE299264C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8B19-CD5F-4730-8C47-C389E52A43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58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FD64-E56A-404F-A3B0-1037A2227F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670855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C0DE-5CF5-4A7E-93F7-69DC14C7040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FB82-45BF-4CE7-9D8F-DA4CC36875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9080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0731-F7D5-4E48-8F02-806A4FF4196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C6CD-39A0-40BF-9838-528FE1282A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1468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599E-445D-4F36-B1D8-70BACD4BECD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C9EA-9C60-4468-BB47-789F12DB3D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6176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6562-FFD9-4434-8243-DC26BB44A89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70C7-59E7-47BE-8051-6D2E4C3B0B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4296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4BAA8-0857-42F7-8A6A-6F7E4D7152E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3BB-B41C-401A-9ADA-676E57B39C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9345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4557F-F1C9-4645-BD32-08893FE56BD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C656-E619-4BBE-94A0-63F1CC8FC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1982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D094-27D6-407D-8A9C-7B4236D9466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DCE-B8BB-460A-8611-A431DCC01D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1246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249E-1891-48B4-8FEF-9A7B1CFE1B1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6F22D-91A5-4783-BF61-6C17AE9EEF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3035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35D1-EC99-4809-95DA-6EC81B4BF9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FF3-406C-4AA4-9003-0C91C151E6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06512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E6FD-CFBB-4220-B89F-4853AAECA22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572D-D63F-4E58-89AC-9E0024025E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3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0454-1FB1-4CA7-8EBA-9BAAB7C55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887493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D85B-4AA1-4367-928B-EA0DB6F1453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CB68-C003-41C8-8180-8C93B7C256B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9141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951B-F83B-4C06-9E1C-6A7F171F644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802D-038C-49AF-808C-CBA13601C5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5596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8511-7474-40A7-96CB-A8CC3639A89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DAB2-E8E2-40CB-AABB-70AEB013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6998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B733-4517-44CA-935A-0198A9BC75C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0143-40BA-4866-A819-83637F6705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8810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9696-D4B0-4172-9F54-C381028D6FF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73AB-CFFA-42CA-8396-698C2B1479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0501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D6C7-18FB-435D-9C63-96210B94B84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5073-2EB4-4EE9-A657-3FD3FC7DB5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8239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1F5B-DD68-4ABE-9C36-2A6D3F24703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516B-DDD5-4FAC-9C1F-37E499E8E7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1616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66B6-5B46-4DFA-B0A4-F84B5BA390B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3E7D-4EF6-46D9-B91F-AF7E70E2A1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3920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F14B-8CF2-4DF2-AE9F-B46A0DDA72C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B517-9E8B-4110-A407-A47C7D8C6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0058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4FC6-7AF9-4E01-B73F-EC1AD7F0983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3EDD-62F1-4961-B4E3-97C3AD655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36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C61EC-F951-44A8-B2D1-4B7E14164F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94623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64C9-ED5E-4285-91B7-0E29F2BE4DF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5384-3080-4048-91DD-1EFB25E101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6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CBB1F-4585-4E7C-978A-AFE4A54B7A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8935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585B6020-1D6E-4440-82B1-63F57476A0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20" r:id="rId1"/>
    <p:sldLayoutId id="2147651921" r:id="rId2"/>
    <p:sldLayoutId id="2147651922" r:id="rId3"/>
    <p:sldLayoutId id="2147651923" r:id="rId4"/>
    <p:sldLayoutId id="2147651924" r:id="rId5"/>
    <p:sldLayoutId id="2147651925" r:id="rId6"/>
    <p:sldLayoutId id="2147651926" r:id="rId7"/>
    <p:sldLayoutId id="2147651927" r:id="rId8"/>
    <p:sldLayoutId id="2147651928" r:id="rId9"/>
    <p:sldLayoutId id="2147651929" r:id="rId10"/>
    <p:sldLayoutId id="2147651930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8680F8-B69B-441D-868E-A65F23E03D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31" r:id="rId1"/>
    <p:sldLayoutId id="2147651932" r:id="rId2"/>
    <p:sldLayoutId id="2147651933" r:id="rId3"/>
    <p:sldLayoutId id="2147651934" r:id="rId4"/>
    <p:sldLayoutId id="2147651935" r:id="rId5"/>
    <p:sldLayoutId id="2147651936" r:id="rId6"/>
    <p:sldLayoutId id="2147651937" r:id="rId7"/>
    <p:sldLayoutId id="2147651938" r:id="rId8"/>
    <p:sldLayoutId id="2147651939" r:id="rId9"/>
    <p:sldLayoutId id="214765194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699F1F-D3EF-46DB-AF6C-FAD17F09B0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41" r:id="rId1"/>
    <p:sldLayoutId id="2147651942" r:id="rId2"/>
    <p:sldLayoutId id="2147651943" r:id="rId3"/>
    <p:sldLayoutId id="2147651944" r:id="rId4"/>
    <p:sldLayoutId id="2147651945" r:id="rId5"/>
    <p:sldLayoutId id="2147651946" r:id="rId6"/>
    <p:sldLayoutId id="2147651947" r:id="rId7"/>
    <p:sldLayoutId id="2147651948" r:id="rId8"/>
    <p:sldLayoutId id="2147651949" r:id="rId9"/>
    <p:sldLayoutId id="214765195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8DA669-A77C-4D4C-AE61-D6CC65F078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51" r:id="rId1"/>
    <p:sldLayoutId id="2147651952" r:id="rId2"/>
    <p:sldLayoutId id="2147651953" r:id="rId3"/>
    <p:sldLayoutId id="2147651954" r:id="rId4"/>
    <p:sldLayoutId id="2147651955" r:id="rId5"/>
    <p:sldLayoutId id="2147651956" r:id="rId6"/>
    <p:sldLayoutId id="2147651957" r:id="rId7"/>
    <p:sldLayoutId id="2147651958" r:id="rId8"/>
    <p:sldLayoutId id="2147651959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B210503A-1517-4C00-AED3-62D8290436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60" r:id="rId1"/>
    <p:sldLayoutId id="2147651961" r:id="rId2"/>
    <p:sldLayoutId id="2147651962" r:id="rId3"/>
    <p:sldLayoutId id="2147651963" r:id="rId4"/>
    <p:sldLayoutId id="2147651964" r:id="rId5"/>
    <p:sldLayoutId id="2147651965" r:id="rId6"/>
    <p:sldLayoutId id="2147651966" r:id="rId7"/>
    <p:sldLayoutId id="2147651967" r:id="rId8"/>
    <p:sldLayoutId id="2147651968" r:id="rId9"/>
    <p:sldLayoutId id="2147651969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A14E85-1460-426D-AF1C-679FB1EF33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70" r:id="rId1"/>
    <p:sldLayoutId id="2147651971" r:id="rId2"/>
    <p:sldLayoutId id="2147651972" r:id="rId3"/>
    <p:sldLayoutId id="2147651973" r:id="rId4"/>
    <p:sldLayoutId id="2147651974" r:id="rId5"/>
    <p:sldLayoutId id="2147651975" r:id="rId6"/>
    <p:sldLayoutId id="2147651976" r:id="rId7"/>
    <p:sldLayoutId id="2147651977" r:id="rId8"/>
    <p:sldLayoutId id="2147651978" r:id="rId9"/>
    <p:sldLayoutId id="214765197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2DFF36-0A30-499A-B51E-6F0485B07E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80" r:id="rId1"/>
    <p:sldLayoutId id="2147651981" r:id="rId2"/>
    <p:sldLayoutId id="2147651982" r:id="rId3"/>
    <p:sldLayoutId id="2147651983" r:id="rId4"/>
    <p:sldLayoutId id="2147651984" r:id="rId5"/>
    <p:sldLayoutId id="2147651985" r:id="rId6"/>
    <p:sldLayoutId id="2147651986" r:id="rId7"/>
    <p:sldLayoutId id="2147651987" r:id="rId8"/>
    <p:sldLayoutId id="2147651988" r:id="rId9"/>
    <p:sldLayoutId id="214765198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235065-74D6-4E46-B69F-AB08BAEBBB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990" r:id="rId1"/>
    <p:sldLayoutId id="2147651991" r:id="rId2"/>
    <p:sldLayoutId id="2147651992" r:id="rId3"/>
    <p:sldLayoutId id="2147651993" r:id="rId4"/>
    <p:sldLayoutId id="2147651994" r:id="rId5"/>
    <p:sldLayoutId id="2147651995" r:id="rId6"/>
    <p:sldLayoutId id="2147651996" r:id="rId7"/>
    <p:sldLayoutId id="2147651997" r:id="rId8"/>
    <p:sldLayoutId id="2147651998" r:id="rId9"/>
    <p:sldLayoutId id="214765199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16. 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29.)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74488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4150" y="2565400"/>
            <a:ext cx="912653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kumimoji="0" lang="ko-KR" altLang="en-US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등록면허세 부과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납세의무자 </a:t>
            </a:r>
            <a:r>
              <a:rPr lang="en-US" altLang="ko-KR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23. 1. 1. 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각종 면허를 보유한 자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 과 금 액 </a:t>
            </a:r>
            <a:r>
              <a:rPr lang="en-US" altLang="ko-KR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6,084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125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2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       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기 </a:t>
            </a:r>
            <a:r>
              <a:rPr lang="en-US" altLang="ko-KR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16. ~ 1.  31.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31788"/>
            <a:ext cx="91265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자동차세 선납 신청</a:t>
            </a: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납부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과세대상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1.1</a:t>
            </a:r>
            <a:r>
              <a:rPr lang="en-US" altLang="ko-KR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자동차등록원부에 등록자 자동차</a:t>
            </a:r>
            <a:endParaRPr lang="en-US" altLang="ko-KR" sz="22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납부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1. ~ 1. 31.</a:t>
            </a:r>
            <a:endParaRPr lang="ko-KR" altLang="en-US" sz="22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부과금액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11,297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2,209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</a:t>
            </a:r>
            <a:r>
              <a:rPr lang="ko-KR" altLang="en-US" sz="22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    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endParaRPr lang="ko-KR" altLang="en-US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900" y="4652963"/>
            <a:ext cx="9036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입      찰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영동군민운동장 판독실설치공사 외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]/ 860</a:t>
            </a:r>
            <a:r>
              <a:rPr lang="ko-KR" altLang="en-US" sz="19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19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수의계약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1900" b="1" dirty="0" err="1">
                <a:latin typeface="HY헤드라인M" pitchFamily="18" charset="-127"/>
                <a:ea typeface="HY헤드라인M" pitchFamily="18" charset="-127"/>
              </a:rPr>
              <a:t>영동군민운동장판독실설치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 전기공사 외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19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1900" b="1" dirty="0">
                <a:latin typeface="HY헤드라인M" pitchFamily="18" charset="-127"/>
                <a:ea typeface="HY헤드라인M" pitchFamily="18" charset="-127"/>
              </a:rPr>
              <a:t>]/ </a:t>
            </a:r>
            <a:r>
              <a:rPr lang="en-US" altLang="ko-KR" sz="1900" b="1" spc="-150" dirty="0">
                <a:latin typeface="HY헤드라인M" pitchFamily="18" charset="-127"/>
                <a:ea typeface="HY헤드라인M" pitchFamily="18" charset="-127"/>
              </a:rPr>
              <a:t>670</a:t>
            </a:r>
            <a:r>
              <a:rPr lang="ko-KR" altLang="en-US" sz="19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19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r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75189</TotalTime>
  <Words>133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11965</cp:revision>
  <cp:lastPrinted>2023-01-11T05:35:04Z</cp:lastPrinted>
  <dcterms:modified xsi:type="dcterms:W3CDTF">2023-02-17T07:33:05Z</dcterms:modified>
</cp:coreProperties>
</file>