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879" r:id="rId2"/>
    <p:sldId id="5905" r:id="rId3"/>
    <p:sldId id="5918" r:id="rId4"/>
    <p:sldId id="5920" r:id="rId5"/>
    <p:sldId id="5921" r:id="rId6"/>
    <p:sldId id="5922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91" d="100"/>
          <a:sy n="91" d="100"/>
        </p:scale>
        <p:origin x="-1068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 txBox="1">
            <a:spLocks noGrp="1" noChangeArrowheads="1"/>
          </p:cNvSpPr>
          <p:nvPr/>
        </p:nvSpPr>
        <p:spPr bwMode="auto">
          <a:xfrm>
            <a:off x="3856039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E0F4D8D8-1CAF-4466-9500-4E18BCE3F43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   무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18664"/>
            <a:ext cx="8821613" cy="380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지방세정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4. 17.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`~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18.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괴산 중원대학교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석 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세정과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지방세정 운영관련 연구과제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시군별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발표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265712"/>
            <a:ext cx="8821644" cy="21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귀속 지방소득세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법인세분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납부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 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(2013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법인세 신고 의무 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지방소득세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법인세분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 및 납부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146050" y="332656"/>
            <a:ext cx="8640763" cy="3862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3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ea typeface="HY견고딕" pitchFamily="18" charset="-127"/>
            </a:endParaRPr>
          </a:p>
          <a:p>
            <a:pPr marL="0" marR="0" lvl="0" indent="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8-3.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1" lang="ko-K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물품 전자태그 부착 실시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개월간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실시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사업소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ko-KR" sz="2400" b="1" dirty="0" err="1" smtClean="0"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부착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ko-KR" sz="2400" b="1" dirty="0" err="1" smtClean="0">
                <a:latin typeface="HY헤드라인M" pitchFamily="18" charset="-127"/>
                <a:ea typeface="HY헤드라인M" pitchFamily="18" charset="-127"/>
              </a:rPr>
              <a:t>새올행정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 물품대장에 등재된 모든 물품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부서별 일정에 맞춰 </a:t>
            </a:r>
            <a:r>
              <a:rPr lang="ko-KR" altLang="ko-KR" sz="2400" b="1" dirty="0" err="1" smtClean="0">
                <a:latin typeface="HY헤드라인M" pitchFamily="18" charset="-127"/>
                <a:ea typeface="HY헤드라인M" pitchFamily="18" charset="-127"/>
              </a:rPr>
              <a:t>기간내</a:t>
            </a:r>
            <a:r>
              <a:rPr lang="ko-KR" altLang="ko-KR" sz="2400" b="1" dirty="0" smtClean="0">
                <a:latin typeface="HY헤드라인M" pitchFamily="18" charset="-127"/>
                <a:ea typeface="HY헤드라인M" pitchFamily="18" charset="-127"/>
              </a:rPr>
              <a:t> 부착완료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14350" marR="0" lvl="0" indent="-51435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300" b="1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※4</a:t>
            </a:r>
            <a:r>
              <a:rPr kumimoji="1" lang="ko-KR" sz="23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kumimoji="1" 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부착부서 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기획감사실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1" lang="ko-KR" sz="23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주민복지과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1" 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자치행정과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marL="0" marR="0" lvl="0" indent="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        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kumimoji="1" lang="ko-KR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kumimoji="1" 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지역경제과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1" 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생활지원과</a:t>
            </a:r>
            <a:r>
              <a:rPr kumimoji="1" lang="en-US" alt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1" lang="ko-KR" sz="2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HY헤드라인M" pitchFamily="18" charset="-127"/>
                <a:ea typeface="HY헤드라인M" pitchFamily="18" charset="-127"/>
              </a:rPr>
              <a:t>문화체육과</a:t>
            </a:r>
            <a:endParaRPr kumimoji="1" lang="ko-KR" sz="1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5445224"/>
            <a:ext cx="8821644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어미실 저수지 준설공사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525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016" y="3987383"/>
            <a:ext cx="9036496" cy="145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계약집행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민주지산 치유의 숲 조성공사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  행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3,450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6983"/>
            <a:ext cx="9001156" cy="3042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지방세 고액체납자 관허사업제한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 이상 체납자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  납 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지방세 고액체납자에 대하여 관허사업제한을 통한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                        체납액 징수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및 자주재원 확충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645024"/>
            <a:ext cx="900115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지방세 세무조사 서면조사서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징구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1. ~ 4. 30.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법인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취득가액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       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등기우편 제출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사업년도별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결산서류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계정별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원장 사본 제출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취득세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지방소득세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주민세 등 지방세 과세자료 제출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404664"/>
            <a:ext cx="90011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개별주택가격 결정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15,012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2014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 개별주택가격을  결정하고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그  사실  및  가격에  이의가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있을  경우의  이의신청  방법  등을  군청  홈페이지나  읍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면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게시판에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공시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3"/>
          <p:cNvSpPr>
            <a:spLocks noChangeArrowheads="1"/>
          </p:cNvSpPr>
          <p:nvPr/>
        </p:nvSpPr>
        <p:spPr bwMode="auto">
          <a:xfrm>
            <a:off x="179388" y="357166"/>
            <a:ext cx="8535987" cy="2500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(3.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                                      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금주 집행대상사업 </a:t>
            </a:r>
            <a:endParaRPr lang="en-US" altLang="ko-KR" sz="20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부서운영 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일반수용비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신문대금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16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6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16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부진사유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및 향후 집행계획 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16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latin typeface="HY헤드라인M" pitchFamily="18" charset="-127"/>
                <a:ea typeface="HY헤드라인M" pitchFamily="18" charset="-127"/>
              </a:rPr>
              <a:t>지방세 고지서 제작 </a:t>
            </a:r>
            <a:r>
              <a:rPr lang="en-US" altLang="ko-KR" sz="1600" dirty="0" smtClean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16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16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142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101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70.8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110</a:t>
                      </a: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(77.5%)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70078</TotalTime>
  <Words>450</Words>
  <Application>Microsoft Office PowerPoint</Application>
  <PresentationFormat>화면 슬라이드 쇼(4:3)</PresentationFormat>
  <Paragraphs>77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11196</cp:revision>
  <dcterms:modified xsi:type="dcterms:W3CDTF">2014-03-27T02:05:16Z</dcterms:modified>
</cp:coreProperties>
</file>