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5879" r:id="rId2"/>
    <p:sldId id="5905" r:id="rId3"/>
    <p:sldId id="5918" r:id="rId4"/>
    <p:sldId id="5920" r:id="rId5"/>
    <p:sldId id="5922" r:id="rId6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0000CC"/>
    <a:srgbClr val="0000FF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79" autoAdjust="0"/>
  </p:normalViewPr>
  <p:slideViewPr>
    <p:cSldViewPr>
      <p:cViewPr varScale="1">
        <p:scale>
          <a:sx n="91" d="100"/>
          <a:sy n="91" d="100"/>
        </p:scale>
        <p:origin x="-1068" y="-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0363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 txBox="1">
            <a:spLocks noGrp="1" noChangeArrowheads="1"/>
          </p:cNvSpPr>
          <p:nvPr/>
        </p:nvSpPr>
        <p:spPr bwMode="auto">
          <a:xfrm>
            <a:off x="3856039" y="9444039"/>
            <a:ext cx="2949575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E0F4D8D8-1CAF-4466-9500-4E18BCE3F43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5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1" y="4729163"/>
            <a:ext cx="5002213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2014-05-07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2014-05-07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2014-05-07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2014-05-07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2014-05-07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2014-05-07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2014-05-07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2014-05-07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2014-05-07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2014-05-07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2014-05-07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   무 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418664"/>
            <a:ext cx="8821613" cy="39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자동차세 과세자료 정비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과세기준일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2014.  6. 1.(2014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 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5. 1. ~ 5. 31.(3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월말 현재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21,739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중점 추진내용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국가유공자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장애인 등 과세전환차량 조사 정비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사망자에 대한 상속납세의무자 지정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- 2014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연납차량 과세자료 정비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사실상 폐차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멸실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소멸된 차량 일제조사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4" y="4481736"/>
            <a:ext cx="9036496" cy="218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2013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귀속 지방소득세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종합소득세분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신고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납부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신고 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5. 1.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5. 31.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과세 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종합소득세 신고 의무자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지방소득세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종합소득세분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신고 및 납부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44" y="1988840"/>
            <a:ext cx="882164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수의계약집행 추진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 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탑선저수지 준설공사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집  행  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289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4016" y="332656"/>
            <a:ext cx="9036496" cy="145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전자입찰 추진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 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도마령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상용정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정자보수공사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집  행  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3,150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3771359"/>
            <a:ext cx="9001156" cy="289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지방세 체납액 일제정리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1. ~ 5. 31.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상 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6,071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체  납  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1,333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자동차세 체납차량  등록번호판 영치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                        </a:t>
            </a: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체납자별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 개별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방문 징수 및 납부독려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332656"/>
            <a:ext cx="900115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개별주택 및 공동주택가격 이의신청 접수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5. 1. ~ 5. 29.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개별주택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15,012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공동주택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4,856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접  수  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재무과 및 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면사무소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: 4. 30.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결정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공시된 주택가격 이의신청 접수</a:t>
            </a:r>
            <a:endParaRPr lang="en-US" altLang="ko-KR" sz="2400" b="1" i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3501008"/>
            <a:ext cx="900115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6. 1.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기준 개별주택 조사대상 파악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5. 1. ~ 5. 31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1.1. ~ 5. 31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까지 토지의 분할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합병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건물의 신축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 사유가 발생한 단독주택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토지대장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건축물 대장을 통한 조사대상 파악</a:t>
            </a: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3"/>
          <p:cNvSpPr>
            <a:spLocks noChangeArrowheads="1"/>
          </p:cNvSpPr>
          <p:nvPr/>
        </p:nvSpPr>
        <p:spPr bwMode="auto">
          <a:xfrm>
            <a:off x="179388" y="424610"/>
            <a:ext cx="8535987" cy="2500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지방재정 균형집행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추진상황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집행현황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(4. 23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현재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                                         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단위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금주 집행대상사업 </a:t>
            </a:r>
            <a:endParaRPr lang="en-US" altLang="ko-KR" sz="2000" b="1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1600" b="1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1600" dirty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1600" dirty="0" smtClean="0">
                <a:latin typeface="HY헤드라인M" pitchFamily="18" charset="-127"/>
                <a:ea typeface="HY헤드라인M" pitchFamily="18" charset="-127"/>
              </a:rPr>
              <a:t>없음</a:t>
            </a:r>
            <a:endParaRPr lang="en-US" altLang="ko-KR" sz="16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16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16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부진사유 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및 향후 집행계획 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1600" b="1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1600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1600" dirty="0" smtClean="0">
                <a:latin typeface="HY헤드라인M" pitchFamily="18" charset="-127"/>
                <a:ea typeface="HY헤드라인M" pitchFamily="18" charset="-127"/>
              </a:rPr>
              <a:t>지방세 독촉고지서 제작 </a:t>
            </a:r>
            <a:r>
              <a:rPr lang="en-US" altLang="ko-KR" sz="1600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160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16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1600" dirty="0" smtClean="0">
                <a:latin typeface="HY헤드라인M" pitchFamily="18" charset="-127"/>
                <a:ea typeface="HY헤드라인M" pitchFamily="18" charset="-127"/>
              </a:rPr>
              <a:t>  - RFID </a:t>
            </a:r>
            <a:r>
              <a:rPr lang="ko-KR" altLang="en-US" sz="1600" dirty="0" err="1" smtClean="0">
                <a:latin typeface="HY헤드라인M" pitchFamily="18" charset="-127"/>
                <a:ea typeface="HY헤드라인M" pitchFamily="18" charset="-127"/>
              </a:rPr>
              <a:t>태그발행기</a:t>
            </a:r>
            <a:r>
              <a:rPr lang="ko-KR" altLang="en-US" sz="1600" dirty="0" smtClean="0">
                <a:latin typeface="HY헤드라인M" pitchFamily="18" charset="-127"/>
                <a:ea typeface="HY헤드라인M" pitchFamily="18" charset="-127"/>
              </a:rPr>
              <a:t> 구입 </a:t>
            </a:r>
            <a:r>
              <a:rPr lang="en-US" altLang="ko-KR" sz="1600" dirty="0" smtClean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160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160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/>
        </p:nvGraphicFramePr>
        <p:xfrm>
          <a:off x="719138" y="1709829"/>
          <a:ext cx="7781952" cy="1071099"/>
        </p:xfrm>
        <a:graphic>
          <a:graphicData uri="http://schemas.openxmlformats.org/drawingml/2006/table">
            <a:tbl>
              <a:tblPr/>
              <a:tblGrid>
                <a:gridCol w="1438353"/>
                <a:gridCol w="1659670"/>
                <a:gridCol w="1298872"/>
                <a:gridCol w="1226712"/>
                <a:gridCol w="2158345"/>
              </a:tblGrid>
              <a:tr h="5240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목표액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(A)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현재까지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추진실적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(B)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집행율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(%)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(C=B/A)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금주집행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예상액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월말까지 집행계획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누계액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19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142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81.5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122</a:t>
                      </a:r>
                      <a:r>
                        <a:rPr kumimoji="0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85.9%)</a:t>
                      </a:r>
                      <a:endParaRPr kumimoji="0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70296</TotalTime>
  <Words>401</Words>
  <Application>Microsoft Office PowerPoint</Application>
  <PresentationFormat>화면 슬라이드 쇼(4:3)</PresentationFormat>
  <Paragraphs>67</Paragraphs>
  <Slides>5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11215</cp:revision>
  <dcterms:modified xsi:type="dcterms:W3CDTF">2014-05-07T04:34:14Z</dcterms:modified>
</cp:coreProperties>
</file>