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5" r:id="rId3"/>
    <p:sldId id="5918" r:id="rId4"/>
    <p:sldId id="5920" r:id="rId5"/>
    <p:sldId id="5922" r:id="rId6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 txBox="1">
            <a:spLocks noGrp="1" noChangeArrowheads="1"/>
          </p:cNvSpPr>
          <p:nvPr/>
        </p:nvSpPr>
        <p:spPr bwMode="auto">
          <a:xfrm>
            <a:off x="3856039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0F4D8D8-1CAF-4466-9500-4E18BCE3F43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8821613" cy="39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자동차세 과세자료 정비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2014.  6. 1.(2014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 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1. ~ 5. 31.(3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현재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21,739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중점 추진내용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국가유공자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장애인 등 과세전환차량 조사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사망자에 대한 상속납세의무자 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연납차량 과세자료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사실상 폐차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멸실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소멸된 차량 일제조사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481736"/>
            <a:ext cx="9036496" cy="2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귀속 지방소득세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종합소득세분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납부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 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과세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종합소득세 신고 의무자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지방소득세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종합소득세분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 및 납부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1988840"/>
            <a:ext cx="882164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수의계약집행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탑선저수지 준설공사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289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332656"/>
            <a:ext cx="9036496" cy="145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도마령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상용정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정자보수공사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3,150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771359"/>
            <a:ext cx="9001156" cy="289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지방세 체납액 일제정리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1. ~ 5. 31.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6,071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1,333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자동차세 체납차량  등록번호판 영치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                    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체납자별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 개별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방문 징수 및 납부독려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2656"/>
            <a:ext cx="90011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개별주택 및 공동주택가격 이의신청 접수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1. ~ 5. 29.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개별주택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15,012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공동주택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4,856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  수  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재무과 및 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: 4. 30.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공시된 주택가격 이의신청 접수</a:t>
            </a:r>
            <a:endParaRPr lang="en-US" altLang="ko-KR" sz="2400" b="1" i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01008"/>
            <a:ext cx="90011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개별주택 조사대상 파악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5. 1. ~ 5. 31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1.1. ~ 5. 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토지의 분할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건물의 신축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 사유가 발생한 단독주택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 대장을 통한 조사대상 파악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3"/>
          <p:cNvSpPr>
            <a:spLocks noChangeArrowheads="1"/>
          </p:cNvSpPr>
          <p:nvPr/>
        </p:nvSpPr>
        <p:spPr bwMode="auto">
          <a:xfrm>
            <a:off x="179388" y="424610"/>
            <a:ext cx="8535987" cy="250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추진상황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(4. 23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                                   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금주 집행대상사업 </a:t>
            </a:r>
            <a:endParaRPr lang="en-US" altLang="ko-KR" sz="20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없음</a:t>
            </a: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부진사유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및 향후 집행계획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지방세 독촉고지서 제작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  - RFID 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태그발행기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 구입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709829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81.5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122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85.9%)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70296</TotalTime>
  <Words>401</Words>
  <Application>Microsoft Office PowerPoint</Application>
  <PresentationFormat>화면 슬라이드 쇼(4:3)</PresentationFormat>
  <Paragraphs>67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11215</cp:revision>
  <dcterms:modified xsi:type="dcterms:W3CDTF">2014-05-07T04:34:14Z</dcterms:modified>
</cp:coreProperties>
</file>