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8"/>
  </p:notesMasterIdLst>
  <p:handoutMasterIdLst>
    <p:handoutMasterId r:id="rId9"/>
  </p:handoutMasterIdLst>
  <p:sldIdLst>
    <p:sldId id="5879" r:id="rId2"/>
    <p:sldId id="5905" r:id="rId3"/>
    <p:sldId id="5918" r:id="rId4"/>
    <p:sldId id="5919" r:id="rId5"/>
    <p:sldId id="5920" r:id="rId6"/>
    <p:sldId id="5921" r:id="rId7"/>
  </p:sldIdLst>
  <p:sldSz cx="9144000" cy="6858000" type="screen4x3"/>
  <p:notesSz cx="6805613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5AB0D"/>
    <a:srgbClr val="0000CC"/>
    <a:srgbClr val="0000FF"/>
    <a:srgbClr val="FFFF00"/>
    <a:srgbClr val="3399FF"/>
    <a:srgbClr val="00B036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9679" autoAdjust="0"/>
  </p:normalViewPr>
  <p:slideViewPr>
    <p:cSldViewPr>
      <p:cViewPr varScale="1">
        <p:scale>
          <a:sx n="91" d="100"/>
          <a:sy n="91" d="100"/>
        </p:scale>
        <p:origin x="-1068" y="-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6887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2687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0363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2014-02-27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2014-02-27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2014-02-27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2014-02-27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2014-02-27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2014-02-27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2014-02-27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2014-02-27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2014-02-27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2014-02-27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2014-02-27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etax.go.kr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   무   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42875" y="418664"/>
            <a:ext cx="8821613" cy="3802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2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2014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지방세 직무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연찬회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참석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3. 4. `~ 3. 6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(3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충남 부여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롯데콘도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참  석  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담당자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       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안전행정부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지방세운영과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 용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지방세 당면현황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최근 대법원 판례 분석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취득세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재산세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총칙 운영실무 및 토론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07504" y="4265712"/>
            <a:ext cx="8821644" cy="2475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9-2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감사원 실지감사 실시</a:t>
            </a:r>
            <a:endParaRPr lang="ko-KR" altLang="en-US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기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  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3. 3.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3. 7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지방행정감사국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과 감사관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000" b="1" spc="-1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내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  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지방세 부과 및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징수실태에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대한 감사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수감 기관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충청북도내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시군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42844" y="386983"/>
            <a:ext cx="8677628" cy="289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2014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자동차세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연납제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운영 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신청 및 납부기간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3. 1. ~ 3. 31.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신청 대상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영동군에 등록된 전 차종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미이용자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신청 방법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전화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방문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위택스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hlinkClick r:id="rId2"/>
              </a:rPr>
              <a:t>www.wetax.go.kr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납부시혜택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자동차세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연세액의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7.5%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공제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7614" y="3356992"/>
            <a:ext cx="8786874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2013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회계연도 결산관련 순회교육 참석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3. 7.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14:00~</a:t>
            </a: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충북여성발전센터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참석 대상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실과소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회계담당자 및 결산총괄담당자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2013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회계연도 결산자료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이호조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입력방법 교육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주         관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충청북도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회계과</a:t>
            </a:r>
            <a:endParaRPr lang="en-US" altLang="ko-KR" sz="20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42844" y="386983"/>
            <a:ext cx="8821644" cy="2465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8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9-5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공사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용역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전자입찰 추진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8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  업  명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분뇨처리시설 종합처리기 교체공사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8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집  행  액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1,248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07504" y="3123287"/>
            <a:ext cx="9036496" cy="2393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8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9-6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공사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용역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수의계약집행 추진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8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  업  명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초강천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용암리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수목제거공사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8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집  행  액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1,328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42844" y="386983"/>
            <a:ext cx="9001156" cy="289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2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9-7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2014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정기분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등록면허세 독촉장 교부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기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3. 7. ~ 3. 11.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  상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612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체  납  액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9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 용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등록면허세 독촉장 교부를 통한 납부 독촉 및 체납액 징수</a:t>
            </a:r>
            <a:endParaRPr lang="en-US" altLang="ko-KR" sz="20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42844" y="3429000"/>
            <a:ext cx="9001156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2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9-8.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2013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정기분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자동차세 체납자 압류처분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3. 17. ~ 3. 21.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983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체  납  액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165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 용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자동차세 독촉고지서 미납부자의 자동차 압류를 통한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     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조세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채권 확보 및 체납액 징수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42844" y="404664"/>
            <a:ext cx="9001156" cy="3888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9-9.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2014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개별주택 및 공동주택가격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안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열람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기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3. 11. ~ 3. 31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(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군청 재무과 및 각 읍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면사무소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개별주택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15,012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공동주택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4,856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호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 용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감정평가업자의 검증을 거친 가격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안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에 대하여 주택소유자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등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     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이해관계인이 열람하고 의견을 제출할 수 있도록 적극 홍보</a:t>
            </a:r>
            <a:endParaRPr lang="en-US" altLang="ko-KR" sz="20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69929</TotalTime>
  <Words>436</Words>
  <Application>Microsoft Office PowerPoint</Application>
  <PresentationFormat>화면 슬라이드 쇼(4:3)</PresentationFormat>
  <Paragraphs>54</Paragraphs>
  <Slides>6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6_Office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subject/>
  <cp:lastModifiedBy>owner</cp:lastModifiedBy>
  <cp:revision>11185</cp:revision>
  <dcterms:modified xsi:type="dcterms:W3CDTF">2014-02-27T01:17:14Z</dcterms:modified>
</cp:coreProperties>
</file>