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05" r:id="rId3"/>
    <p:sldId id="5918" r:id="rId4"/>
    <p:sldId id="5919" r:id="rId5"/>
    <p:sldId id="5920" r:id="rId6"/>
    <p:sldId id="5921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tax.go.k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8821613" cy="380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지방세 직무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4. `~ 3.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 부여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롯데콘도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석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안전행정부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지방세운영과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 당면현황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최근 대법원 판례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취득세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재산세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총칙 운영실무 및 토론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265712"/>
            <a:ext cx="8821644" cy="2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감사원 실지감사 실시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지방행정감사국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 감사관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 부과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징수실태에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대한 감사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수감 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충청북도내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8677628" cy="289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자동차세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연납제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 및 납부기간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1. ~ 3. 31.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영동군에 등록된 전 차종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미이용자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 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위택스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hlinkClick r:id="rId2"/>
              </a:rPr>
              <a:t>www.wetax.go.kr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납부시혜택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자동차세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연세액의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7.5%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614" y="3356992"/>
            <a:ext cx="878687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결산관련 순회교육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충북여성발전센터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회계담당자 및 결산총괄담당자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회계연도 결산자료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이호조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입력방법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         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회계과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8821644" cy="246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분뇨처리시설 종합처리기 교체공사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1,248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123287"/>
            <a:ext cx="9036496" cy="239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수의계약집행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초강천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용암리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수목제거공사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1,328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9001156" cy="289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등록면허세 독촉장 교부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7. ~ 3. 11.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등록면허세 독촉장 교부를 통한 납부 독촉 및 체납액 징수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429000"/>
            <a:ext cx="900115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자동차세 체납자 압류처분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17. ~ 3. 21.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983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165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자동차세 독촉고지서 미납부자의 자동차 압류를 통한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조세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채권 확보 및 체납액 징수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04664"/>
            <a:ext cx="90011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개별주택 및 공동주택가격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11. ~ 3. 31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재무과 및 각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개별주택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15,012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4,856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감정평가업자의 검증을 거친 가격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에 대하여 주택소유자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이해관계인이 열람하고 의견을 제출할 수 있도록 적극 홍보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69929</TotalTime>
  <Words>436</Words>
  <Application>Microsoft Office PowerPoint</Application>
  <PresentationFormat>화면 슬라이드 쇼(4:3)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11185</cp:revision>
  <dcterms:modified xsi:type="dcterms:W3CDTF">2014-02-27T01:17:14Z</dcterms:modified>
</cp:coreProperties>
</file>