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40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68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7.  24.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7.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30.)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3173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348880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힐링관광지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둘레길 조성사업 외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)/420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sz="225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어서실비점오염저감시설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예초사업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13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)/230</a:t>
            </a:r>
            <a:r>
              <a:rPr lang="ko-KR" altLang="en-US" sz="225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2171" y="152401"/>
            <a:ext cx="85153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상속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안내문 발송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사망자의 상속인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(98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상속 취득세 자진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신고</a:t>
            </a:r>
            <a:r>
              <a:rPr lang="en-US" altLang="ko-KR" sz="18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납부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안내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400873"/>
            <a:ext cx="8515350" cy="20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2023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주택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건축물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납부 홍보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      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16. ~ 7. 31.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1.)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전광판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현수막을 통한 납부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부과금액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22,131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2,320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80389</TotalTime>
  <Words>139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12107</cp:revision>
  <cp:lastPrinted>2023-07-19T05:12:43Z</cp:lastPrinted>
  <dcterms:modified xsi:type="dcterms:W3CDTF">2023-08-28T02:38:18Z</dcterms:modified>
</cp:coreProperties>
</file>