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879" r:id="rId2"/>
    <p:sldId id="5905" r:id="rId3"/>
    <p:sldId id="5918" r:id="rId4"/>
    <p:sldId id="5919" r:id="rId5"/>
    <p:sldId id="5920" r:id="rId6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000CC"/>
    <a:srgbClr val="0000FF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79" autoAdjust="0"/>
  </p:normalViewPr>
  <p:slideViewPr>
    <p:cSldViewPr>
      <p:cViewPr varScale="1">
        <p:scale>
          <a:sx n="91" d="100"/>
          <a:sy n="91" d="100"/>
        </p:scale>
        <p:origin x="-1068" y="-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2014-01-28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2014-01-28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2014-01-28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2014-01-28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2014-01-28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2014-01-28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2014-01-28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2014-01-28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2014-01-28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2014-01-28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2014-01-28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   무 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418664"/>
            <a:ext cx="7143769" cy="3010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재산세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토지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과세대장 변동자료 정리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3. `~ 2. 28.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1,530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월분 소유권등기필 변동자료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토지 분할 및 합병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지목변경자료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4018483"/>
            <a:ext cx="8821644" cy="2578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귀속 연말정산 작업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2. 3.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2. 28.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실과소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제출자료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연말정산 소득공제 신청에 대한 전산입력 및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세무서 신고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386983"/>
            <a:ext cx="8677628" cy="3474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1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회계 연도폐쇄기 체납액 특별정리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1. ~ 2. 28.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체  납  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15,700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체  납 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7,481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지방세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1,910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세외수입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5,571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체납자별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개별 방문 징수 및 등록번호판 영치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행정규제 및 강력한 체납처분 등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7614" y="4005064"/>
            <a:ext cx="8786874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회계 세입결산 준비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1. ~ 2. 28.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지방세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세외수입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지방교부세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세목별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전산징수부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오류자료 정비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세입 결산서 및 체납액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이월액조서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작성 준비 등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386983"/>
            <a:ext cx="8821644" cy="2465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8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전자입찰 추진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 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2014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국도변 감나무 가로수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식재사업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  행 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억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천만원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504" y="3123287"/>
            <a:ext cx="9036496" cy="2393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8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수의계약집행 추진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 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태양광발전시설 설치공사용역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  행 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억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천만원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386983"/>
            <a:ext cx="9001156" cy="4050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개별주택 가격 산정 및 검증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1. ~ 2. 28.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46-1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번지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15,017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호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인근 비교표준주택을 선정하여 주택가격 산정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  - 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산정가격에  대하여  표준주택을  조사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평가한  감정평가사가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    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적정성 검증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69853</TotalTime>
  <Words>308</Words>
  <Application>Microsoft Office PowerPoint</Application>
  <PresentationFormat>화면 슬라이드 쇼(4:3)</PresentationFormat>
  <Paragraphs>42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11175</cp:revision>
  <dcterms:modified xsi:type="dcterms:W3CDTF">2014-01-28T07:33:56Z</dcterms:modified>
</cp:coreProperties>
</file>