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5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6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7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  <p:sldMasterId id="2147590771" r:id="rId2"/>
    <p:sldMasterId id="2147590783" r:id="rId3"/>
    <p:sldMasterId id="2147591051" r:id="rId4"/>
    <p:sldMasterId id="2147591174" r:id="rId5"/>
    <p:sldMasterId id="2147591452" r:id="rId6"/>
    <p:sldMasterId id="2147591464" r:id="rId7"/>
    <p:sldMasterId id="2147591653" r:id="rId8"/>
  </p:sldMasterIdLst>
  <p:notesMasterIdLst>
    <p:notesMasterId r:id="rId11"/>
  </p:notesMasterIdLst>
  <p:handoutMasterIdLst>
    <p:handoutMasterId r:id="rId12"/>
  </p:handoutMasterIdLst>
  <p:sldIdLst>
    <p:sldId id="5907" r:id="rId9"/>
    <p:sldId id="5906" r:id="rId10"/>
  </p:sldIdLst>
  <p:sldSz cx="9144000" cy="6858000" type="screen4x3"/>
  <p:notesSz cx="6805613" cy="9939338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5AB0D"/>
    <a:srgbClr val="E8E8E8"/>
    <a:srgbClr val="99CCFF"/>
    <a:srgbClr val="CCECFF"/>
    <a:srgbClr val="6699FF"/>
    <a:srgbClr val="3F70A5"/>
    <a:srgbClr val="3366FF"/>
    <a:srgbClr val="0CF8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633" autoAdjust="0"/>
  </p:normalViewPr>
  <p:slideViewPr>
    <p:cSldViewPr>
      <p:cViewPr varScale="1">
        <p:scale>
          <a:sx n="111" d="100"/>
          <a:sy n="111" d="100"/>
        </p:scale>
        <p:origin x="1668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9CD95B56-E1FC-478A-A700-2BB879D9A5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268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6C51E523-5373-472A-BC55-81D9F474A71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39DB3-206B-4127-A396-A9E433E6CEA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0136779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D0DDD-E58F-4834-8097-603979E70E4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4766472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2B442-99C5-4C45-8109-FFAC77BCD32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3197000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FD99B-94EA-4E8B-B8D9-B15CFE1FF9AD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7740C-BC91-4CFD-9B3F-E33244BE465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6133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4854E-EF05-49A7-88CC-450EE0FE319C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3B933-2C2E-4AB6-B086-B218349123A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9657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CDAA2-A6FA-4709-A396-B9AE0167234E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2D65D-027C-4A2A-B16C-C173BCD3F60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83389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D96D3-8BA1-4E55-B321-A5B4BC868793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E2B40-1621-4ED3-AB9E-515F81677DE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52324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AC250-A5DD-4DDD-803B-ACB84F633727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98C46-C64A-4F86-B15C-EE659253D41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52922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73856-0EE4-46A1-89E8-EBB1CE2420DA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EE06B-E73A-4FC8-AAA9-16B05A51713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30042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2D7FD-D257-449B-9B41-C98D0DE064CC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C6341-30C6-434B-86E7-DD001933534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09839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B4A78-99F8-4B32-B516-484498476D54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C6F14-0928-4CA9-AFD1-377B8BAD7F7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0260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DD773-9C32-407A-8A73-F68D28E0864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69979387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2D569-450A-4986-B926-06ADAF65234F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C0BED-491E-4F80-A70D-A23EA913899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2053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C1C6D-0611-4ED4-87F5-87C9218D5505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E8F18-0820-42D8-9C72-D3F2E3940FC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5082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799B8-28D4-4481-97DA-643033055E78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72000-1301-4AD6-B0BE-84E836259B9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83031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F12CA-AB4C-4D8B-A89C-55BB669F7854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3FEFD-7FD2-4EC2-A917-1260F4F64C1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11382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04C2E-9BC6-469B-BDDE-74040F725A6E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F3BF6-E6B5-4DE7-BA93-530BC7539C2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49635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ED90C-7F5F-40FA-AD09-7B825C8074DC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0E334-C25B-44B7-B174-D871E18A6B5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07692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EEF12-35EC-493E-BDF3-6F2B95E1DFFE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2C223-4D36-4660-972B-800ABFA5D3F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0292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5D5D6-DE86-4A22-9D32-50C6FFC4635B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73DF9-36B3-4FED-B2A3-1938DA50287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07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839E1-839A-41A4-B783-138C84303935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5716C-A665-430F-8CF5-5D0ECA76C3A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46005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18299-EABD-4467-AB2E-A3409FAD845A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04BA6-3C32-4306-A91B-0D8B29FEBF8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9666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69CB8-2C55-4BEC-B337-ED924999A71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46363758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F5DCA-B1D5-4794-9209-B8C3AF33478D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383B1-61F8-4C6E-90EE-C07C83ED5EA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66643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BBB64-57AB-4E8A-A4CD-76A9B80AAE05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9AA1C-351B-45FD-96BD-D5F75399D80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08485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96514-CD71-421E-98AE-BDB75F697F66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F040B-CE55-48B3-AD48-311842A270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36162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3BDC6-15B7-4418-B7C9-54D71FF43A85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BAC1A-EFCE-46C9-887B-46D44D6DFB7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16361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265F9-078E-4736-BD44-0177F645817D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FD899-1D2A-437B-8323-E485238E38F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922990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22764-CC7E-48D3-AF10-9A9FB274DFEC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14C86-AB78-4596-A82C-7D21062DD02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12102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534E-8C57-4EF8-B155-DD1AABDF6AAD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D43C0-3157-4884-8D45-4F56B1BF483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054448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BAAB2-CE35-49CE-A5DE-E1F19FA20670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8BD16-CE22-4581-8F88-AE3F9488501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308986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F5FAD-3A3A-4DBE-A5C9-DC8012EC907C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70EA3-C5A5-44A7-B450-D8D4C3DC9AE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55325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44F53-BEE2-49A2-853F-D0CE12699CDA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00D64-4F8E-4021-AD96-991517B7091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513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F8C82-DC1B-4B03-BBBE-5FD18149E54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28262846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2E968-08FE-404E-8413-106CED616C15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3B73A-7EFE-4146-920D-1CEABFFDA3E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238376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ctr" hangingPunct="1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ctr" hangingPunct="1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ctr" hangingPunct="1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 flipV="1">
            <a:off x="0" y="381000"/>
            <a:ext cx="3581400" cy="76200"/>
          </a:xfrm>
          <a:prstGeom prst="rect">
            <a:avLst/>
          </a:prstGeom>
          <a:gradFill rotWithShape="0">
            <a:gsLst>
              <a:gs pos="0">
                <a:srgbClr val="87EB23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ctr" hangingPunct="1">
              <a:spcBef>
                <a:spcPct val="50000"/>
              </a:spcBef>
              <a:defRPr/>
            </a:pPr>
            <a:endParaRPr lang="ko-KR" altLang="en-US" sz="8800">
              <a:solidFill>
                <a:srgbClr val="FFCF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0" y="838200"/>
            <a:ext cx="3606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9pPr>
          </a:lstStyle>
          <a:p>
            <a:pPr eaLnBrk="1" latinLnBrk="1" hangingPunct="1">
              <a:spcBef>
                <a:spcPct val="50000"/>
              </a:spcBef>
              <a:defRPr/>
            </a:pPr>
            <a:r>
              <a:rPr lang="en-US" altLang="ko-KR" sz="2400" smtClean="0">
                <a:solidFill>
                  <a:srgbClr val="FFFFCC"/>
                </a:solidFill>
                <a:latin typeface="MD솔체" pitchFamily="18" charset="-127"/>
                <a:ea typeface="MD솔체" pitchFamily="18" charset="-127"/>
              </a:rPr>
              <a:t>YEONG DONG- GUN</a:t>
            </a:r>
          </a:p>
        </p:txBody>
      </p:sp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algn="l"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1C69C9FD-06DE-4EF7-B01C-DBD406B4129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83892166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5B9F5A6-5368-4CBD-931E-8F42817568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31122240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02AB738-F31B-44E0-91E7-28A5D60F3F4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32052630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B74BEC8-EDF3-4542-B597-1C0DA9CBA45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46303522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E2E3945-DD3B-4E06-BD7E-D6D10489947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34957848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853AA7E-FECB-4EA9-AA24-A27438AB295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28379586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864AC4D-A977-42D5-A00F-38F61CAC45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21710903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2940CCB-CE82-462E-A465-2AE2F9EA176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3258848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D7E4E10-18D1-414A-8511-6283FABCA1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3754948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F2524-47D1-419A-A0E6-B4CB6D5BBB7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99576432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97A2CB8-41B2-475B-B06C-9F978EA57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55660558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F5B44-4AE1-46B8-ADFD-1A70D669AB0A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F05D3-E7DA-4561-9430-792D60E9A3E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559210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31E17-5585-467D-8BA8-196DE9F94372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B8B07-0FBD-4C25-B42B-8A69C179ECF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208684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9341F-A9A0-4DE3-9B3E-0526EE2AD89B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B966B-865A-4381-B23C-3E06694F72C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441997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7F086-4F40-43CA-BBCE-7DA7D235273D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C663B-0D45-4CD8-A376-24678E3A6D0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864511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D58BB-68FE-4CC2-B01D-A8E9937964FE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CC38D-2919-4480-99AD-2D75C1F1360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18103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20D87-9C5A-4381-A325-37EF79EEC315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12ED9-E419-4341-8592-AEAE0B5550F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905825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F0C6A-89CC-4ED6-A188-5F5044C315CE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3094F-60CB-4329-9095-52A8157ED3F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217083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EA280-521D-4F8C-B58F-44DF4AEAE1F4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58368-346E-4276-9AA2-DF81B60A095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908280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F83A5-1B4F-4774-B08C-6CE6F7BA8380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66F7F-66AA-47BB-9368-F73EFA286C8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106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50A51-13E3-4405-A7B9-FCD92895EBF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90272911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F4C0A-8CD6-4148-988C-7F91CD1F0FC6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C10BC-0E97-4531-A6E5-70C8D2564D8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66067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1BE6E-662D-46A3-BF80-081D136A8535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F5F50-1D80-41FC-884F-993C1639BEF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557019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56F15-C556-4AD5-9A89-7F39D45D6BAD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AD134-E692-48DC-A60F-CC382EFA750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773598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A2E13-63F6-4083-A9EE-A65F4A5AC756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CECD5-2FA8-4212-A235-60A1509B231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500807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199E5-AC91-4BB2-A760-5EADEF60A179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B1760-A232-48F8-B513-9275FDDC7A0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708495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9CC78-26BE-436C-B4AD-F6B7F3022070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63560-9568-4397-A19A-757332FF1B7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541473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F3169-855D-4D36-87EE-D80AAE925E5A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5165E-E588-45B8-AFAA-1C9D4ED2B9A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908727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C9E78-73EE-4176-BBB1-BA9126D2D0D9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4F543-CB5E-49C6-8B73-3231CC66E3C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530445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CAEB5-A6C6-42EF-8940-FC2CCFDC2F2C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AECDF-C271-4F39-BB85-003E5F7C91D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276178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B2151-41A3-4558-AC11-BC4FE1F6E578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DC037-EC5F-45E3-A2AF-CDEB1B04DAF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2531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C225A-F8DF-44CA-97C0-5113156DA1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453090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7E990-ADD8-43A3-9005-190D743D8551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91106-19C7-44D1-820B-5F750F212E8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426182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9FCC2-1741-40DE-869C-CB63BD34CC49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53CDD-5EB6-4421-9B5B-73E56F82A10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411944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BF4C0-4F35-4DA3-9BD4-4F187528626E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1E93E-1029-4A07-BE89-99D50E964E8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298798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6B2A0-009A-4015-8304-E941B8D9A954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4A911-2AB4-4F4D-9E05-7C3ED2117D6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392524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F319B-EAB3-4921-B174-89538F9E377A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1F145-6C00-4C67-B73B-6F4D4F54702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656911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EBDA8-257A-4625-8F1E-26878AF2B506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FAEE8-198D-4661-882E-F5002776D46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736411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03A71-52A4-4ADC-8BE3-348DA6B41079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450D9-F956-4656-B1C2-4D1D29700DC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33619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2956B-D3B7-4F09-A9EF-913ABD4EDB17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D4D88-AC02-4BE7-B3FC-55083F1225A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23179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6FF11-E45A-4AE4-BB42-9FCFE44CFBB8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A2FE7-0301-4E7E-B97A-7FC4E2A1367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599000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86BD0-69E7-4BBD-9ADF-895DB2065EA7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D4AF1-7BBA-4077-9444-B90797BEEE5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2597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37EFB-BA71-4263-AAF3-A6AE1830827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97358082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3B15A-F299-42B3-85B3-0F90CEB07674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33346-3C96-4492-9B8A-C9D00774D87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2060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CF8CC-67C9-4C72-AACE-8C66CF32386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5712957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6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theme" Target="../theme/theme8.xml"/><Relationship Id="rId5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40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  <a:sym typeface="Symbol" panose="05050102010706020507" pitchFamily="18" charset="2"/>
              </a:defRPr>
            </a:lvl1pPr>
          </a:lstStyle>
          <a:p>
            <a:pPr>
              <a:defRPr/>
            </a:pPr>
            <a:fld id="{07D4AD3E-9734-4AFC-8137-D49732E7E0C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4006" r:id="rId1"/>
    <p:sldLayoutId id="2147654007" r:id="rId2"/>
    <p:sldLayoutId id="2147654008" r:id="rId3"/>
    <p:sldLayoutId id="2147654009" r:id="rId4"/>
    <p:sldLayoutId id="2147654010" r:id="rId5"/>
    <p:sldLayoutId id="2147654011" r:id="rId6"/>
    <p:sldLayoutId id="2147654012" r:id="rId7"/>
    <p:sldLayoutId id="2147654013" r:id="rId8"/>
    <p:sldLayoutId id="2147654014" r:id="rId9"/>
    <p:sldLayoutId id="2147654015" r:id="rId10"/>
    <p:sldLayoutId id="2147654016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anose="05000000000000000000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38563E6-30A9-4677-B8C7-9D6DAA099C5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4017" r:id="rId1"/>
    <p:sldLayoutId id="2147654018" r:id="rId2"/>
    <p:sldLayoutId id="2147654019" r:id="rId3"/>
    <p:sldLayoutId id="2147654020" r:id="rId4"/>
    <p:sldLayoutId id="2147654021" r:id="rId5"/>
    <p:sldLayoutId id="2147654022" r:id="rId6"/>
    <p:sldLayoutId id="2147654023" r:id="rId7"/>
    <p:sldLayoutId id="2147654024" r:id="rId8"/>
    <p:sldLayoutId id="2147654025" r:id="rId9"/>
    <p:sldLayoutId id="2147654026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3075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2156F59-8966-427B-8FC4-E61C1B5DABE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4027" r:id="rId1"/>
    <p:sldLayoutId id="2147654028" r:id="rId2"/>
    <p:sldLayoutId id="2147654029" r:id="rId3"/>
    <p:sldLayoutId id="2147654030" r:id="rId4"/>
    <p:sldLayoutId id="2147654031" r:id="rId5"/>
    <p:sldLayoutId id="2147654032" r:id="rId6"/>
    <p:sldLayoutId id="2147654033" r:id="rId7"/>
    <p:sldLayoutId id="2147654034" r:id="rId8"/>
    <p:sldLayoutId id="2147654035" r:id="rId9"/>
    <p:sldLayoutId id="2147654036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4099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403989A-7E09-4A9C-8EA0-68B7D5DAE19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4037" r:id="rId1"/>
    <p:sldLayoutId id="2147654038" r:id="rId2"/>
    <p:sldLayoutId id="2147654039" r:id="rId3"/>
    <p:sldLayoutId id="2147654040" r:id="rId4"/>
    <p:sldLayoutId id="2147654041" r:id="rId5"/>
    <p:sldLayoutId id="2147654042" r:id="rId6"/>
    <p:sldLayoutId id="2147654043" r:id="rId7"/>
    <p:sldLayoutId id="2147654044" r:id="rId8"/>
    <p:sldLayoutId id="2147654045" r:id="rId9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7280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40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654A6777-A4E0-4B5C-8292-5B7E6E40A89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4046" r:id="rId1"/>
    <p:sldLayoutId id="2147654047" r:id="rId2"/>
    <p:sldLayoutId id="2147654048" r:id="rId3"/>
    <p:sldLayoutId id="2147654049" r:id="rId4"/>
    <p:sldLayoutId id="2147654050" r:id="rId5"/>
    <p:sldLayoutId id="2147654051" r:id="rId6"/>
    <p:sldLayoutId id="2147654052" r:id="rId7"/>
    <p:sldLayoutId id="2147654053" r:id="rId8"/>
    <p:sldLayoutId id="2147654054" r:id="rId9"/>
    <p:sldLayoutId id="2147654055" r:id="rId10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anose="05000000000000000000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614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EB00260-A4AD-458C-AE7E-9592B6A952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4056" r:id="rId1"/>
    <p:sldLayoutId id="2147654057" r:id="rId2"/>
    <p:sldLayoutId id="2147654058" r:id="rId3"/>
    <p:sldLayoutId id="2147654059" r:id="rId4"/>
    <p:sldLayoutId id="2147654060" r:id="rId5"/>
    <p:sldLayoutId id="2147654061" r:id="rId6"/>
    <p:sldLayoutId id="2147654062" r:id="rId7"/>
    <p:sldLayoutId id="2147654063" r:id="rId8"/>
    <p:sldLayoutId id="2147654064" r:id="rId9"/>
    <p:sldLayoutId id="2147654065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17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AF19216-CAA4-498F-8A97-F40157D4B86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4066" r:id="rId1"/>
    <p:sldLayoutId id="2147654067" r:id="rId2"/>
    <p:sldLayoutId id="2147654068" r:id="rId3"/>
    <p:sldLayoutId id="2147654069" r:id="rId4"/>
    <p:sldLayoutId id="2147654070" r:id="rId5"/>
    <p:sldLayoutId id="2147654071" r:id="rId6"/>
    <p:sldLayoutId id="2147654072" r:id="rId7"/>
    <p:sldLayoutId id="2147654073" r:id="rId8"/>
    <p:sldLayoutId id="2147654074" r:id="rId9"/>
    <p:sldLayoutId id="2147654075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8195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911DF22-D8B6-4667-B7A1-FF722436E30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4076" r:id="rId1"/>
    <p:sldLayoutId id="2147654077" r:id="rId2"/>
    <p:sldLayoutId id="2147654078" r:id="rId3"/>
    <p:sldLayoutId id="2147654079" r:id="rId4"/>
    <p:sldLayoutId id="2147654080" r:id="rId5"/>
    <p:sldLayoutId id="2147654081" r:id="rId6"/>
    <p:sldLayoutId id="2147654082" r:id="rId7"/>
    <p:sldLayoutId id="2147654083" r:id="rId8"/>
    <p:sldLayoutId id="2147654084" r:id="rId9"/>
    <p:sldLayoutId id="2147654085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무    과</a:t>
            </a:r>
            <a:r>
              <a:rPr lang="en-US" altLang="ko-KR" sz="6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87787" y="3356992"/>
            <a:ext cx="6696744" cy="80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(2023. 2.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27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 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3.  5.)</a:t>
            </a:r>
            <a:endParaRPr lang="ko-KR" altLang="en-US" sz="3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2918855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3"/>
          <p:cNvSpPr>
            <a:spLocks noChangeArrowheads="1"/>
          </p:cNvSpPr>
          <p:nvPr/>
        </p:nvSpPr>
        <p:spPr bwMode="auto">
          <a:xfrm>
            <a:off x="34925" y="115888"/>
            <a:ext cx="9126538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buFont typeface="Wingdings" panose="05000000000000000000" pitchFamily="2" charset="2"/>
              <a:buNone/>
            </a:pPr>
            <a:r>
              <a:rPr lang="en-US" altLang="ko-KR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1. </a:t>
            </a:r>
            <a:r>
              <a:rPr lang="ko-KR" altLang="en-US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자동차세 연납 신청</a:t>
            </a:r>
            <a:r>
              <a:rPr lang="en-US" altLang="ko-KR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납부</a:t>
            </a:r>
          </a:p>
          <a:p>
            <a:pPr lvl="1" eaLnBrk="1" hangingPunct="1">
              <a:buClr>
                <a:srgbClr val="000000"/>
              </a:buClr>
            </a:pPr>
            <a:r>
              <a:rPr lang="ko-KR" altLang="en-US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과세대상 </a:t>
            </a:r>
            <a:r>
              <a:rPr lang="en-US" altLang="ko-KR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</a:t>
            </a:r>
            <a:r>
              <a:rPr lang="ko-KR" altLang="en-US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신청일 현재 자동차등록원부에 등록된 자동차</a:t>
            </a:r>
          </a:p>
          <a:p>
            <a:pPr lvl="1" eaLnBrk="1" hangingPunct="1">
              <a:buClr>
                <a:srgbClr val="000000"/>
              </a:buClr>
            </a:pPr>
            <a:r>
              <a:rPr lang="ko-KR" altLang="en-US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신청</a:t>
            </a:r>
            <a:r>
              <a:rPr lang="en-US" altLang="ko-KR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납부기간 </a:t>
            </a:r>
            <a:r>
              <a:rPr lang="en-US" altLang="ko-KR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3. 1. ~ 3. 31.</a:t>
            </a:r>
          </a:p>
          <a:p>
            <a:pPr lvl="1" eaLnBrk="1" hangingPunct="1">
              <a:buClr>
                <a:srgbClr val="000000"/>
              </a:buClr>
            </a:pPr>
            <a:r>
              <a:rPr lang="en-US" altLang="ko-KR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</a:t>
            </a:r>
            <a:r>
              <a:rPr lang="ko-KR" altLang="en-US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 연납 할인율 </a:t>
            </a:r>
            <a:r>
              <a:rPr lang="en-US" altLang="ko-KR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연세액의 </a:t>
            </a:r>
            <a:r>
              <a:rPr lang="en-US" altLang="ko-KR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5.27%</a:t>
            </a:r>
            <a:endParaRPr lang="ko-KR" altLang="en-US" sz="220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4365625"/>
            <a:ext cx="9036050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vl="1" eaLnBrk="1" hangingPunct="1">
              <a:lnSpc>
                <a:spcPct val="120000"/>
              </a:lnSpc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endParaRPr lang="en-US" altLang="ko-KR" sz="300" dirty="0" smtClean="0">
              <a:solidFill>
                <a:srgbClr val="FFFFFF"/>
              </a:solidFill>
              <a:sym typeface="Symbol" panose="05050102010706020507" pitchFamily="18" charset="2"/>
            </a:endParaRPr>
          </a:p>
          <a:p>
            <a:pPr latinLnBrk="0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3.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공사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용역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)·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물품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전자입찰 및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수의계약</a:t>
            </a:r>
            <a:endParaRPr lang="en-US" altLang="ko-KR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sz="220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입       찰 </a:t>
            </a:r>
            <a:r>
              <a:rPr lang="en-US" altLang="ko-KR" sz="220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en-US" altLang="ko-KR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26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200" spc="-150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매천교차로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가로등 설치공사 외</a:t>
            </a:r>
            <a:r>
              <a:rPr lang="en-US" altLang="ko-KR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25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20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)/ 940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 원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sz="220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수의계약 </a:t>
            </a:r>
            <a:r>
              <a:rPr lang="en-US" altLang="ko-KR" sz="220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</a:t>
            </a:r>
            <a:r>
              <a:rPr lang="ko-KR" altLang="en-US" sz="220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20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38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200" spc="-150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계룡리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200" spc="-150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마을안길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200" spc="-150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재포장공사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외</a:t>
            </a:r>
            <a:r>
              <a:rPr lang="en-US" altLang="ko-KR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37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20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)/ 870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 원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276475"/>
            <a:ext cx="9024938" cy="158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536575" algn="l"/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536575" algn="l"/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2. </a:t>
            </a:r>
            <a:r>
              <a:rPr lang="ko-KR" altLang="en-US" spc="-60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도</a:t>
            </a:r>
            <a:r>
              <a:rPr lang="en-US" altLang="ko-KR" spc="-60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·</a:t>
            </a:r>
            <a:r>
              <a:rPr lang="ko-KR" altLang="en-US" spc="-60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시</a:t>
            </a:r>
            <a:r>
              <a:rPr lang="en-US" altLang="ko-KR" spc="-60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·</a:t>
            </a:r>
            <a:r>
              <a:rPr lang="ko-KR" altLang="en-US" spc="-60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군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재무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세정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)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과장 회의 참석</a:t>
            </a:r>
          </a:p>
          <a:p>
            <a:pPr lvl="1" eaLnBrk="1" hangingPunct="1">
              <a:lnSpc>
                <a:spcPct val="14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3. 3.(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10:30 / 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충북도청 소회의실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/ </a:t>
            </a:r>
            <a:r>
              <a:rPr lang="ko-KR" altLang="en-US" dirty="0" err="1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재무과장</a:t>
            </a:r>
            <a:endParaRPr lang="en-US" altLang="ko-KR" dirty="0" smtClean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4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세정 주요 현안 및 </a:t>
            </a:r>
            <a:r>
              <a:rPr lang="ko-KR" altLang="en-US" dirty="0" err="1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협조사항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전달</a:t>
            </a:r>
            <a:endParaRPr lang="en-US" altLang="ko-KR" b="0" dirty="0" smtClean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None/>
              <a:defRPr/>
            </a:pPr>
            <a:r>
              <a:rPr lang="en-US" altLang="ko-KR" b="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914400" indent="-457200" eaLnBrk="1" hangingPunct="1">
          <a:lnSpc>
            <a:spcPct val="120000"/>
          </a:lnSpc>
          <a:spcBef>
            <a:spcPct val="20000"/>
          </a:spcBef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9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조화">
      <a:majorFont>
        <a:latin typeface="굴림"/>
        <a:ea typeface="굴림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chemeClr val="accent1"/>
          </a:solidFill>
          <a:miter lim="800000"/>
          <a:headEnd/>
          <a:tailEnd/>
        </a:ln>
      </a:spPr>
      <a:bodyPr wrap="none" lIns="92075" tIns="46038" rIns="92075" bIns="46038"/>
      <a:lstStyle>
        <a:defPPr marL="914400" indent="-457200" fontAlgn="auto">
          <a:lnSpc>
            <a:spcPct val="120000"/>
          </a:lnSpc>
          <a:spcBef>
            <a:spcPct val="20000"/>
          </a:spcBef>
          <a:spcAft>
            <a:spcPts val="0"/>
          </a:spcAft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kern="0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</a:objectDefaults>
  <a:extraClrSchemeLst/>
</a:theme>
</file>

<file path=ppt/theme/theme7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514350" indent="-457200">
          <a:lnSpc>
            <a:spcPts val="4000"/>
          </a:lnSpc>
          <a:spcBef>
            <a:spcPct val="20000"/>
          </a:spcBef>
          <a:buClr>
            <a:schemeClr val="tx1"/>
          </a:buClr>
          <a:buSzPct val="60000"/>
          <a:tabLst>
            <a:tab pos="4953000" algn="l"/>
          </a:tabLst>
          <a:defRPr sz="2800" b="1" kern="0" dirty="0">
            <a:solidFill>
              <a:srgbClr val="0000FF"/>
            </a:solidFill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</a:objectDefaults>
  <a:extraClrSchemeLst/>
</a:theme>
</file>

<file path=ppt/theme/theme9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75718</TotalTime>
  <Words>125</Words>
  <Application>Microsoft Office PowerPoint</Application>
  <PresentationFormat>화면 슬라이드 쇼(4:3)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8</vt:i4>
      </vt:variant>
      <vt:variant>
        <vt:lpstr>슬라이드 제목</vt:lpstr>
      </vt:variant>
      <vt:variant>
        <vt:i4>2</vt:i4>
      </vt:variant>
    </vt:vector>
  </HeadingPairs>
  <TitlesOfParts>
    <vt:vector size="19" baseType="lpstr">
      <vt:lpstr>Arial</vt:lpstr>
      <vt:lpstr>HY견고딕</vt:lpstr>
      <vt:lpstr>굴림</vt:lpstr>
      <vt:lpstr>Wingdings</vt:lpstr>
      <vt:lpstr>맑은 고딕</vt:lpstr>
      <vt:lpstr>HY헤드라인M</vt:lpstr>
      <vt:lpstr>Symbol</vt:lpstr>
      <vt:lpstr>MD솔체</vt:lpstr>
      <vt:lpstr>Times New Roman</vt:lpstr>
      <vt:lpstr>2_조화</vt:lpstr>
      <vt:lpstr>Office 테마</vt:lpstr>
      <vt:lpstr>1_Office 테마</vt:lpstr>
      <vt:lpstr>3_Office 테마</vt:lpstr>
      <vt:lpstr>9_조화</vt:lpstr>
      <vt:lpstr>5_Office 테마</vt:lpstr>
      <vt:lpstr>6_Office 테마</vt:lpstr>
      <vt:lpstr>7_Office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11994</cp:revision>
  <cp:lastPrinted>2023-02-09T02:19:34Z</cp:lastPrinted>
  <dcterms:modified xsi:type="dcterms:W3CDTF">2023-03-01T23:57:32Z</dcterms:modified>
</cp:coreProperties>
</file>