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5879" r:id="rId2"/>
    <p:sldId id="5905" r:id="rId3"/>
    <p:sldId id="5918" r:id="rId4"/>
    <p:sldId id="5923" r:id="rId5"/>
    <p:sldId id="5920" r:id="rId6"/>
    <p:sldId id="5924" r:id="rId7"/>
    <p:sldId id="5922" r:id="rId8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91" d="100"/>
          <a:sy n="91" d="100"/>
        </p:scale>
        <p:origin x="-1068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 txBox="1">
            <a:spLocks noGrp="1" noChangeArrowheads="1"/>
          </p:cNvSpPr>
          <p:nvPr/>
        </p:nvSpPr>
        <p:spPr bwMode="auto">
          <a:xfrm>
            <a:off x="3856039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E0F4D8D8-1CAF-4466-9500-4E18BCE3F43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   무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18664"/>
            <a:ext cx="8821613" cy="286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정기분 자동차세 과세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과세기준일 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: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 (2014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13,500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자동차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이륜차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기계장비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 금액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1,390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지방교육세 포함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       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16. ~ 6.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고지서발송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6.10.)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3356992"/>
            <a:ext cx="903649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재산분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신고납부 안내문 발송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발송 일자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16.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에넥스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사업장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납세의무자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과세기준일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(7. 1.)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 사업소를 경영하는 자로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건축물 연면적이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초과하는 사업소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신고납부기간 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1. ~ 7. 31.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1884" y="332656"/>
            <a:ext cx="896461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세입세출결산검사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   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6.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22.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소회의실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검 사 위 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정창용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이연주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김홍구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여운정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강봉희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검 사 내 용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계산의 과오여부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실제수지의 부합여부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재무운영의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합당성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예산집행의 효율성 등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016" y="3699351"/>
            <a:ext cx="9036496" cy="145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서부농기계임대사업장 신축공사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2,850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5373216"/>
            <a:ext cx="88216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수의계약집행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 역량강화  중장기 계획수립 용역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04664"/>
            <a:ext cx="900115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지방세 체납액 일제정리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 ~ 6. 30.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5,592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  납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1,295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자동차세 체납차량  등록번호판 영치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체납자별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 개별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방문 징수 및 납부독려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3645024"/>
            <a:ext cx="9001156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세외수입업무담당자 전산교육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~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세외수입업무담당자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세외수입정보화사업단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김남기 차장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세외수입정보시스템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상시모니터링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부과업무 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32656"/>
            <a:ext cx="90011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6. 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개별주택 특성 조사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2. ~ 6. 30.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1. ~ 5. 31.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변동분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토지의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분할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합병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건물의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증축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멸실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변동 주택에 대하여 특성조사표 항목 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501008"/>
            <a:ext cx="90011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재산세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중과세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대상 건축물 조사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2. ~ 6. 3. 18:00 ~ 23:00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위락시설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유흥주점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에 대한 과세기준일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(6. 1.)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현재 재산세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중과세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대상 여부 조사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32656"/>
            <a:ext cx="900115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임시 사용 건축물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존치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여부 조사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2. ~ 6. 20.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과세기준일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(6. 1.)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 임시 사용 기간이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년이상인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재산세 과세 대상임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3"/>
          <p:cNvSpPr>
            <a:spLocks noChangeArrowheads="1"/>
          </p:cNvSpPr>
          <p:nvPr/>
        </p:nvSpPr>
        <p:spPr bwMode="auto">
          <a:xfrm>
            <a:off x="179388" y="424610"/>
            <a:ext cx="8535987" cy="250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추진상황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(5. 28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                                      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금주 집행대상사업 </a:t>
            </a:r>
            <a:endParaRPr lang="en-US" altLang="ko-KR" sz="20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16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복식부기 회계운영 자문료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: 16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6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  - RFID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물품 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소모품비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6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16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부진사유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및 향후 집행계획 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16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기타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709829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148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87.3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154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(104%)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70386</TotalTime>
  <Words>572</Words>
  <Application>Microsoft Office PowerPoint</Application>
  <PresentationFormat>화면 슬라이드 쇼(4:3)</PresentationFormat>
  <Paragraphs>86</Paragraphs>
  <Slides>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11230</cp:revision>
  <dcterms:modified xsi:type="dcterms:W3CDTF">2014-05-30T08:24:49Z</dcterms:modified>
</cp:coreProperties>
</file>