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3"/>
  </p:notesMasterIdLst>
  <p:handoutMasterIdLst>
    <p:handoutMasterId r:id="rId14"/>
  </p:handoutMasterIdLst>
  <p:sldIdLst>
    <p:sldId id="5909" r:id="rId9"/>
    <p:sldId id="5906" r:id="rId10"/>
    <p:sldId id="5907" r:id="rId11"/>
    <p:sldId id="5908" r:id="rId12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43" d="100"/>
          <a:sy n="43" d="100"/>
        </p:scale>
        <p:origin x="1128" y="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r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r" defTabSz="880816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2CDCB9E-AF03-4815-90DF-7CCD521E27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r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r" defTabSz="880816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A47EC28B-2018-44D5-ACB2-DC3B2D2201E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863E8-55DB-411C-AB37-639C8E8DC7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22681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D59F4-8B68-4368-AE1A-F1CCC0D603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566340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F3D5F-1415-4E0D-9E4C-EF567331AB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244157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FAB96-7F76-4F9F-A03E-FEE40CAC5D34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7275-BCCB-454A-98B5-8F9CE934C4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5540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03E95-B7CA-4109-854F-424C0B6CFA96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37DAD-13CB-4E04-BD70-EE3D842A1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8429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6AB5-EFF4-4C5A-ABD7-96FF2A505807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B6AA-42DF-49D9-BDA9-80B6C97FEB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0102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5EA7C-4972-4DDC-85D4-70D375C3561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CFBD-C576-46CC-B8BF-516FB2C9DA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758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FD41-17B0-4474-BAD8-B29D67CDE15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D1B87-E89A-49F2-A4AF-D041CA52F0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7965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91BA6-74B1-463F-B44A-0BF1ED88F5A8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99857-A372-4941-A8FE-B24EC34BE6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910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33AB7-3943-4294-A076-843D147667D4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93D57-D4E3-4353-A738-607591624B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3013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542FD-399E-4258-9795-02C2E8ABC112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C9E5D-D044-4DBD-A2D5-FCDCD62A49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748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00B46-35E6-4BE5-A2C4-97C13D88B7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94131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3AF1C-660D-4446-B49E-0F1BB37955EE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0BF6F-C841-424A-83EB-A80A8E40A80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165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909D-8870-4EA4-AA35-E36443B9CF11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9973B-F6BA-45A7-8338-C5F471C78CE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04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07688-647F-4701-92B1-E6454DA20D96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15F44-5E25-4D88-9541-F479108A88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234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4F14B-1D1E-46B9-A3EC-043BF0661861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8EA7C-E09C-4789-9DC6-D637D99216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88479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309A1-7FBF-4A3C-93AB-E6ACCA382C0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B3404-41F0-40B1-87D2-461C3046AB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39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BD530-FBC9-4A52-AB0D-DA445B758FB0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45E6E-BD82-4359-93B1-8F081B2146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2410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76EF7-FBF9-41C3-9EFF-4BE933C1D642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045F3-EB29-4C73-B7A9-E54957507B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1322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1940-5F26-45E4-831A-0FF2A2C99312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2918A-9A0F-41AC-A5FE-76E54DFAB6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06524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92B87-904E-4FF8-B19B-432ED923DCB8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CC8D6-6456-4D97-B092-F9786EF94D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30065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22C6E-FD3F-4799-ADA8-7D989FEE4A17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CC7C3-83D6-4ED8-BAEB-A89D815664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265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16392-ED30-4482-A55C-57AAD16FEC8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553774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2547A-7BC9-47C9-8847-8421A3A7E98E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47295-D450-488E-B124-E5576FFA1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49253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E8022-8C53-420D-817B-E408C5EF741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740D-5C5D-4878-9DE3-77A23CE03BB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71912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7731E-C010-48DF-8DE5-2966ACB032E4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447D-C86B-4E5B-B663-5B29183937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40328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3428C-4CBA-4D0E-8BCA-AB3BDFB5B07E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BF86D-475A-40B9-BFDE-A59169F144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76092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7A6DB-6DBB-489D-9F1B-4C7A5F7B89BB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1730-4F16-4DE2-A8D4-E875389182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63009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BFCD7-F4B1-4DEB-84DE-C8402A1AF0F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7C958-CFE2-4611-962A-A168C201CE5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91485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6E82F-60E9-4021-8CFF-6C4C4D48022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73AD6-088E-472B-88FE-8D35F8AADE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7855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375A5-0963-4991-BDDC-3F563CE534B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B6857-E6F7-4F17-8E26-D39A918E46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80656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84CB-3CA8-415E-BBE5-19DD837F94F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EC24-8A84-4DFB-8FBA-D97AE60A47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4096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D3EA-3557-4625-923A-BDB11818CDCA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0C252-3413-4020-B713-7C7F7335988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08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A402E-E68A-4C81-9F31-08E7B05286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293625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3FCA6-9E2F-46D0-91B7-6417FBC8D35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F4163-AD25-4F49-B1A1-DC09395D9D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53365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9422599C-0A11-4D6B-82DE-2AA7533789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9359283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F59CBAF-4DF0-4A09-905A-9FF863129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425781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46A6434-166D-4607-9A2D-0561D88870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5170346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976EC0D-7375-463A-9C85-82BDD741F1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713318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91CF7E9-E7C5-4C2D-BAF7-47113F9524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1071904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F7905BD-7DED-4359-B697-EE316D1787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212558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B6320F2-2592-4181-992C-C8BB0226BA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319470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B4BF907-F26A-4BFC-BEE3-2F3EF01B86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627784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BD29825-BD98-432F-8BEC-E5F93DAC142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187001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20D53-8E6E-4A6B-A22A-39B7C1EAE3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4572519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72BF327-4810-401C-B3C3-C66F322B58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8388372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C9D6-97F3-4898-9D05-19965F93A5D8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C6F21-445D-40F1-A702-2CFDC3232CD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6500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C7FC2-6473-4EAF-B6AA-1A9CF4315B81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F06D2-2904-435E-A94F-F6F0C1D416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7190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44A83-67BA-46D8-9FC9-4F3D8B9D22E1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69FF1-9A33-4CCC-A5C9-0FC9435EA01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27306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502D4-07A4-4A4A-BAD8-788A84E60AD8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66ACE-4F5E-46D2-AD27-C055818CA7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8581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7CE1E-8DAC-4506-98BF-6DD8639EF131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1D7ED-21A6-49E8-9D3B-8F54EB398E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7243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49CE7-046F-4FB2-8FD9-D1A0EC46719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6CEE-5058-4375-8AF4-FAB1F7AF95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201892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84D9C-61F6-499A-ADAD-D9405A36861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9F3A8-0BA6-44FD-963B-B568A43113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83357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8998D-94FF-435B-926F-B2520C4743D6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045EB-993B-4F2C-916E-661AB0498D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71357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0E524-EC48-4064-A10A-48511A5C596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5A2B4-0110-4200-9246-AB54E6F0F6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263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5DF32-67C8-42F0-9EB6-B6BC50314E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415267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B27DF-6DEB-450A-8D8C-91C55FC4DE44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31359-DEDC-474F-83B6-AB4B19C10D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27235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F22AC-F979-48DC-915C-945310A9F4A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17C5-DB74-4BE8-8564-BFFA2CBC843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007800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74A5E-336E-46A9-925F-7D12D1CCC6A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E57B7-ECCC-4AF7-B662-B07E8C5D3C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602784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7FD6E-6DCD-4041-A14D-EA94C0DEFAA4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2DDAB-C7C5-4771-A457-80E48D7C739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76051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7CA0A-AA3C-4824-92CA-ADCABFBBB357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9D873-9145-4C20-9595-71F77AD2F0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34825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89C48-27BE-4F25-8775-F1CC149486F0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EC74F-C16E-4F41-9540-5FAD388CE31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24810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D41D5-7674-426E-8E95-F9ACBC91107E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82776-F3C8-4CAB-AD7C-90DBCCF8F3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086626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A9E32-029E-43EC-BD72-C36E7185916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443C0-CB1C-468D-9CF7-2C74F7961DD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93641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F4D07-FAEB-42CB-AF81-3933ECD41A68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A6C15-CD7E-412A-A1A2-8782D2C9C8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72575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2328E-106E-49F8-B4FC-5A849979FDE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3C8A-BD8E-4488-BE1D-9FBAD7E503B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155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EC149-1C7B-482B-B0D4-223301AE17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1292936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8BF5A-ECC1-49DB-A5CB-53DBB6624EA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A3E85-04E5-438E-B060-B94A86469CC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345085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F86C0-2D9E-44D8-A386-FDCEEAD209C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B2F42-0C50-402B-A8FA-B72EC00276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60637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0A1B-D985-408A-BF19-562BE26BC04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1BF94-12D5-40AB-9126-E9CA33131C2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721837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23DA4-7BB6-46EB-8273-25AE9D0A4716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0FF6D-49D5-45EB-984E-03276F2F48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12929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6C45-1710-4AB6-8AE2-81D8187AEE16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11029-E8C1-45A1-A8B7-0FF43752DE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1026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B23AF-4338-4538-A230-7281610C021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CD3C4-100F-4F00-8721-6A91288BB0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57973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4711F-90C2-4466-8D95-00EE33B1DE56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A00C1-F78D-4CC2-B165-BC87C7FF28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92165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AD08F-5F6A-4647-BED7-BAC9B879705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0520F-78CB-42C3-B1CF-4F9E9A92DDB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47887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E77D3-6FAC-43FA-826D-862A52E9D7B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AED2C-EAC9-4404-ABB5-B3111498BE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821646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0D57-EA29-4774-8544-3D9DBD73347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FE905-7CB1-425F-9DAD-6E436CA65D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57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AD8A2-E651-41E7-9D25-F882CA0653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6507328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94069-2DFF-4413-BE32-EC4AAEFE40C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9C715-F87B-4F0D-BA88-E738E6FF2F7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73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06D20-2C04-40D5-BC5F-9ED34D4B2C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65876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8D741ED8-9EFA-4D96-97F9-FD0D9EC1C7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582" r:id="rId1"/>
    <p:sldLayoutId id="2147657583" r:id="rId2"/>
    <p:sldLayoutId id="2147657584" r:id="rId3"/>
    <p:sldLayoutId id="2147657585" r:id="rId4"/>
    <p:sldLayoutId id="2147657586" r:id="rId5"/>
    <p:sldLayoutId id="2147657587" r:id="rId6"/>
    <p:sldLayoutId id="2147657588" r:id="rId7"/>
    <p:sldLayoutId id="2147657589" r:id="rId8"/>
    <p:sldLayoutId id="2147657590" r:id="rId9"/>
    <p:sldLayoutId id="2147657591" r:id="rId10"/>
    <p:sldLayoutId id="2147657592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D2BFBF9-EDA4-4B70-B27E-5AE11FEBC66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593" r:id="rId1"/>
    <p:sldLayoutId id="2147657594" r:id="rId2"/>
    <p:sldLayoutId id="2147657595" r:id="rId3"/>
    <p:sldLayoutId id="2147657596" r:id="rId4"/>
    <p:sldLayoutId id="2147657597" r:id="rId5"/>
    <p:sldLayoutId id="2147657598" r:id="rId6"/>
    <p:sldLayoutId id="2147657599" r:id="rId7"/>
    <p:sldLayoutId id="2147657600" r:id="rId8"/>
    <p:sldLayoutId id="2147657601" r:id="rId9"/>
    <p:sldLayoutId id="2147657602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33C9FE-D80E-40D7-BD29-9E1C8B8008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603" r:id="rId1"/>
    <p:sldLayoutId id="2147657604" r:id="rId2"/>
    <p:sldLayoutId id="2147657605" r:id="rId3"/>
    <p:sldLayoutId id="2147657606" r:id="rId4"/>
    <p:sldLayoutId id="2147657607" r:id="rId5"/>
    <p:sldLayoutId id="2147657608" r:id="rId6"/>
    <p:sldLayoutId id="2147657609" r:id="rId7"/>
    <p:sldLayoutId id="2147657610" r:id="rId8"/>
    <p:sldLayoutId id="2147657611" r:id="rId9"/>
    <p:sldLayoutId id="2147657612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46D6CA-E84D-48F2-9EB0-ADC938AF51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613" r:id="rId1"/>
    <p:sldLayoutId id="2147657614" r:id="rId2"/>
    <p:sldLayoutId id="2147657615" r:id="rId3"/>
    <p:sldLayoutId id="2147657616" r:id="rId4"/>
    <p:sldLayoutId id="2147657617" r:id="rId5"/>
    <p:sldLayoutId id="2147657618" r:id="rId6"/>
    <p:sldLayoutId id="2147657619" r:id="rId7"/>
    <p:sldLayoutId id="2147657620" r:id="rId8"/>
    <p:sldLayoutId id="2147657621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002D53C2-58B2-4514-B4CD-927ABBF352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622" r:id="rId1"/>
    <p:sldLayoutId id="2147657623" r:id="rId2"/>
    <p:sldLayoutId id="2147657624" r:id="rId3"/>
    <p:sldLayoutId id="2147657625" r:id="rId4"/>
    <p:sldLayoutId id="2147657626" r:id="rId5"/>
    <p:sldLayoutId id="2147657627" r:id="rId6"/>
    <p:sldLayoutId id="2147657628" r:id="rId7"/>
    <p:sldLayoutId id="2147657629" r:id="rId8"/>
    <p:sldLayoutId id="2147657630" r:id="rId9"/>
    <p:sldLayoutId id="2147657631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49709D-45BF-49BA-973B-63AC796FE5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632" r:id="rId1"/>
    <p:sldLayoutId id="2147657633" r:id="rId2"/>
    <p:sldLayoutId id="2147657634" r:id="rId3"/>
    <p:sldLayoutId id="2147657635" r:id="rId4"/>
    <p:sldLayoutId id="2147657636" r:id="rId5"/>
    <p:sldLayoutId id="2147657637" r:id="rId6"/>
    <p:sldLayoutId id="2147657638" r:id="rId7"/>
    <p:sldLayoutId id="2147657639" r:id="rId8"/>
    <p:sldLayoutId id="2147657640" r:id="rId9"/>
    <p:sldLayoutId id="2147657641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8EB17F0-3FE7-4108-8057-ECAA0DD588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642" r:id="rId1"/>
    <p:sldLayoutId id="2147657643" r:id="rId2"/>
    <p:sldLayoutId id="2147657644" r:id="rId3"/>
    <p:sldLayoutId id="2147657645" r:id="rId4"/>
    <p:sldLayoutId id="2147657646" r:id="rId5"/>
    <p:sldLayoutId id="2147657647" r:id="rId6"/>
    <p:sldLayoutId id="2147657648" r:id="rId7"/>
    <p:sldLayoutId id="2147657649" r:id="rId8"/>
    <p:sldLayoutId id="2147657650" r:id="rId9"/>
    <p:sldLayoutId id="2147657651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8CD89BF-678B-4F1A-8BF4-52880C22AA3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652" r:id="rId1"/>
    <p:sldLayoutId id="2147657653" r:id="rId2"/>
    <p:sldLayoutId id="2147657654" r:id="rId3"/>
    <p:sldLayoutId id="2147657655" r:id="rId4"/>
    <p:sldLayoutId id="2147657656" r:id="rId5"/>
    <p:sldLayoutId id="2147657657" r:id="rId6"/>
    <p:sldLayoutId id="2147657658" r:id="rId7"/>
    <p:sldLayoutId id="2147657659" r:id="rId8"/>
    <p:sldLayoutId id="2147657660" r:id="rId9"/>
    <p:sldLayoutId id="2147657661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~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 </a:t>
            </a:r>
            <a:r>
              <a:rPr lang="en-US" altLang="ko-KR" sz="3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</a:t>
            </a:r>
            <a:r>
              <a:rPr lang="en-US" altLang="ko-KR" sz="3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7207805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-7938" y="1844675"/>
            <a:ext cx="9151938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2022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회계연도 결산검사 지적사항 처리</a:t>
            </a:r>
            <a:endParaRPr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월중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전부서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(19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부서별 자체 조치계획 수립 지적 사항 및 처리내역 카드 제출</a:t>
            </a:r>
            <a:endParaRPr lang="en-US" altLang="ko-KR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-22225" y="44450"/>
            <a:ext cx="8986838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취득세 감면유예기간 도래  안내문 발송</a:t>
            </a:r>
            <a:endParaRPr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 상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7~8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감면유예기간 도래 대상자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(74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 용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 유예기간내 감면 목적 사용 안내</a:t>
            </a:r>
            <a:endParaRPr lang="en-US" altLang="ko-KR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2225" y="3429000"/>
            <a:ext cx="9144000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3. 2022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지역통합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재정통계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작성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31.(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대상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재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영동축제관광재단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[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재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영동군민장학회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소관 기관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출자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출연기관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기초자료 취합 후 지역의 종합적 </a:t>
            </a:r>
            <a:r>
              <a:rPr lang="ko-KR" altLang="en-US" sz="20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재정통계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작성              </a:t>
            </a:r>
            <a:endParaRPr lang="en-US" altLang="ko-KR" sz="20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2225" y="5300663"/>
            <a:ext cx="90360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25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초강천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옥전지구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유지관리사업 외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24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1,100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41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건(</a:t>
            </a:r>
            <a:r>
              <a:rPr lang="en-US" altLang="ko-KR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여의리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en-US" altLang="ko-KR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진상골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en-US" altLang="ko-KR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마을안길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확포장공사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40건</a:t>
            </a:r>
            <a:r>
              <a:rPr lang="en-US" altLang="ko-KR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480백만 원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4450"/>
            <a:ext cx="91440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지방세 체납액 일제정리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5. 1. ~ 6. 30. [2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4,020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/ 1,253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납부독려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체납처분 등 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349500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세외수입 체납액 일제정리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5. 1. ~ 6. 30. [2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3,379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/ 5,811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해당부서별 납부독려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체납처분 등 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797425"/>
            <a:ext cx="91440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7. 2023. 1. 1.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개별주택가격 열람 및 이의신청 접수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28. ~ 5. 29. / 15,149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결정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공시된 개별주택가격 열람 및 이의신청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0" y="188913"/>
            <a:ext cx="925195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>
              <a:lnSpc>
                <a:spcPct val="14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개인지방소득세 확정 신고</a:t>
            </a:r>
            <a:r>
              <a:rPr lang="ko-KR" altLang="en-US" sz="2800" b="1" dirty="0" smtClean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Symbol" pitchFamily="18" charset="2"/>
              </a:rPr>
              <a:t>〮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납부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5. 1. ~ 5. 31. /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개인지방소득세 신고납부 대상자</a:t>
            </a:r>
            <a:endParaRPr lang="en-US" altLang="ko-KR" sz="2200" b="1" spc="-15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전자신고</a:t>
            </a:r>
            <a:r>
              <a:rPr lang="en-US" altLang="ko-KR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홈택스</a:t>
            </a:r>
            <a:r>
              <a:rPr lang="ko-KR" altLang="en-US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</a:t>
            </a:r>
            <a:r>
              <a:rPr lang="ko-KR" altLang="en-US" sz="22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위택스</a:t>
            </a:r>
            <a:r>
              <a:rPr lang="en-US" altLang="ko-KR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), </a:t>
            </a:r>
            <a:r>
              <a:rPr lang="ko-KR" altLang="en-US" sz="22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방문신고</a:t>
            </a:r>
            <a:endParaRPr lang="en-US" altLang="ko-KR" sz="2200" b="1" spc="-2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76091</TotalTime>
  <Words>297</Words>
  <Application>Microsoft Office PowerPoint</Application>
  <PresentationFormat>화면 슬라이드 쇼(4:3)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4</vt:i4>
      </vt:variant>
    </vt:vector>
  </HeadingPairs>
  <TitlesOfParts>
    <vt:vector size="21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12044</cp:revision>
  <cp:lastPrinted>2023-04-27T02:14:18Z</cp:lastPrinted>
  <dcterms:modified xsi:type="dcterms:W3CDTF">2023-06-30T06:43:13Z</dcterms:modified>
</cp:coreProperties>
</file>