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75298-0561-4EC1-AB3D-D8C4B920B7F0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59A08-1B74-4287-AC77-B5F787E96E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952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5722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5722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881" y="4343436"/>
            <a:ext cx="5482241" cy="4114143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2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41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391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69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653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90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68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4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094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991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01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F672-2C86-4478-8F0B-2EADE0138AD1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30ABF-545D-4D96-B9C1-E0893FFB5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59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제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" y="-285750"/>
            <a:ext cx="9334500" cy="714375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256686"/>
              </p:ext>
            </p:extLst>
          </p:nvPr>
        </p:nvGraphicFramePr>
        <p:xfrm>
          <a:off x="5724128" y="116632"/>
          <a:ext cx="3275012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012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</a:t>
                      </a:r>
                      <a:r>
                        <a:rPr lang="en-US" altLang="ko-KR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00" marR="91400"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031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32431" y="260648"/>
            <a:ext cx="890406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소상공인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이차보전금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신청 접수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1. ~ 7. 15.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소상공인 정책자금을 대출받은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대출금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이자납부액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(2%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이내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지원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2431" y="2502651"/>
            <a:ext cx="8723411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태양광 허가 시설 일제점검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1. ~ 7. 26.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(500KW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초과 태양광 발전소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편성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군자체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남부출장소 합동 점검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※1000KW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초과는 도 남부출장소와 합동 점검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균열 및 전기설비 노화 등 태양광 설비 전반 안전 점검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929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32431" y="260648"/>
            <a:ext cx="890406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신재생에너지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보급사업 추진상황 점검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1. ~ 7. 20. / 27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면사무소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축산농가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마을 태양광 보급 사업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설치 현황 및 사업추진  상황 점검 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79512" y="2780928"/>
            <a:ext cx="8358188" cy="1846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지원시설용지 분양 공고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845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경쟁입찰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최고가 입찰제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46062" y="4699198"/>
            <a:ext cx="8358187" cy="1846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 2/4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투자유치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16:30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분기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 실적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하반기 투자유치 계획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6733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03222" y="261237"/>
            <a:ext cx="8358187" cy="1846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입주의향기업 상담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33,786.3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10,220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입주의향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디에이치산업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건축용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블록 제조업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계약시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분양률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92%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14905" y="2452556"/>
            <a:ext cx="9001092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지역주도형 청년일자리사업 점검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7.8. ~ 7.12./ 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영동대벤처식품외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일자리창출팀장외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청년근로자 실제 근무여부 및 작업장 안전점검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99440" y="4725144"/>
            <a:ext cx="89370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지역공동체일자리사업 참여자 모집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1. ~ 7. 5.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자연생태지도사와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함께하는 영동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스토리텔링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3571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51520" y="2492896"/>
            <a:ext cx="8572500" cy="56015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9511" y="2636912"/>
            <a:ext cx="8785101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4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4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산업화 관련  정부예산  확보 활동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지식산업센터 기본계획 및 타당성 조사 용역 완료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도와 합동으로 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중소벤처기업부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국회방문 건의 및 협의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3744" y="4509120"/>
            <a:ext cx="8750300" cy="187250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소상공인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이차보전금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신청 홍보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영동산업단지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지원시설 분양 홍보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게시판 등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7950" y="404663"/>
            <a:ext cx="857250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농공단지 입주업체 운영현황 조사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농공단지 입주업체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고용현황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생산 및 판매현황 등 조사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340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화면 슬라이드 쇼(4:3)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2019-06-27T02:02:36Z</dcterms:created>
  <dcterms:modified xsi:type="dcterms:W3CDTF">2019-06-27T02:03:34Z</dcterms:modified>
</cp:coreProperties>
</file>