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6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38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2348880"/>
            <a:ext cx="9144000" cy="1760482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대비 가스시설 점검</a:t>
            </a:r>
          </a:p>
          <a:p>
            <a:pPr marL="914400" lvl="1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13.~1. 17.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 다중이용시설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한국가스안전공사 충북본부 합동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260648"/>
            <a:ext cx="9144000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가격표시제 점검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13.~1. 23.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편의점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농약사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소매점 등</a:t>
            </a:r>
            <a:r>
              <a:rPr lang="en-US" altLang="ko-KR" sz="2400" dirty="0" smtClean="0"/>
              <a:t>/</a:t>
            </a:r>
            <a:r>
              <a:rPr lang="ko-KR" altLang="en-US" sz="2400" dirty="0" err="1" smtClean="0"/>
              <a:t>경제정책팀장외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명</a:t>
            </a:r>
          </a:p>
          <a:p>
            <a:pPr marL="914400" lvl="1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 </a:t>
            </a:r>
            <a:r>
              <a:rPr lang="ko-KR" altLang="en-US" sz="24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제수품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가격표시 이행  점검 및  가격표시제 계도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-20296" y="4221088"/>
            <a:ext cx="9001092" cy="233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2020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자영업체 청년근로자 지원사업 참여업체 모집</a:t>
            </a:r>
            <a:endParaRPr kumimoji="0" lang="en-US" altLang="ko-KR" sz="26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1. 20.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8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기업체별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각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경기침체 및 최저임금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임대료 상승 등으로 어려움을 겪고</a:t>
            </a:r>
            <a:r>
              <a:rPr kumimoji="0"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있는 자영업자에게 청년근로자 지원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999183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73581</TotalTime>
  <Words>105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11688</cp:revision>
  <cp:lastPrinted>2020-01-09T00:23:15Z</cp:lastPrinted>
  <dcterms:modified xsi:type="dcterms:W3CDTF">2020-01-09T00:27:57Z</dcterms:modified>
</cp:coreProperties>
</file>