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755" r:id="rId1"/>
  </p:sldMasterIdLst>
  <p:notesMasterIdLst>
    <p:notesMasterId r:id="rId5"/>
  </p:notesMasterIdLst>
  <p:handoutMasterIdLst>
    <p:handoutMasterId r:id="rId6"/>
  </p:handoutMasterIdLst>
  <p:sldIdLst>
    <p:sldId id="5813" r:id="rId2"/>
    <p:sldId id="5806" r:id="rId3"/>
    <p:sldId id="5805" r:id="rId4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7EB23"/>
    <a:srgbClr val="FFFF00"/>
    <a:srgbClr val="3399FF"/>
    <a:srgbClr val="05AB0D"/>
    <a:srgbClr val="0000CC"/>
    <a:srgbClr val="00B03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6182" autoAdjust="0"/>
  </p:normalViewPr>
  <p:slideViewPr>
    <p:cSldViewPr>
      <p:cViewPr varScale="1">
        <p:scale>
          <a:sx n="112" d="100"/>
          <a:sy n="112" d="100"/>
        </p:scale>
        <p:origin x="1722" y="96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39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39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653F8ED3-4514-4334-A666-5EC904104E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0950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39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6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39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A7F270E-907E-44A7-853D-F19385F240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4587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0" tIns="45413" rIns="90850" bIns="45413" anchor="b"/>
          <a:lstStyle>
            <a:lvl1pPr defTabSz="881063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881063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881063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881063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881063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SzPct val="60000"/>
              <a:buFont typeface="Monotype Sorts"/>
              <a:buNone/>
            </a:pPr>
            <a:fld id="{07FB0BB8-6E5C-471C-B980-13F345EB2CC8}" type="slidenum">
              <a:rPr lang="en-US" altLang="ko-KR" b="1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pPr algn="r"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lang="en-US" altLang="ko-KR" b="1">
              <a:solidFill>
                <a:srgbClr val="00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1225"/>
            <a:ext cx="5441950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1" tIns="45408" rIns="90841" bIns="45408"/>
          <a:lstStyle/>
          <a:p>
            <a:endParaRPr lang="en-US" altLang="ko-KR" sz="1800" smtClean="0">
              <a:solidFill>
                <a:srgbClr val="FF330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7518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B843-5E4A-4D82-AB6E-10A1434FECF6}" type="datetimeFigureOut">
              <a:rPr lang="ko-KR" altLang="en-US"/>
              <a:pPr>
                <a:defRPr/>
              </a:pPr>
              <a:t>2020-06-25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135C-BD01-483C-A5F0-F6CAE5D51A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2EEF-12C4-4310-8CEC-DC94E6A4BFA4}" type="datetimeFigureOut">
              <a:rPr lang="ko-KR" altLang="en-US"/>
              <a:pPr>
                <a:defRPr/>
              </a:pPr>
              <a:t>2020-06-25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8121-1D36-43ED-A80A-C27181C29F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AA77-B50A-4D32-A4DE-DA3D5A3B880F}" type="datetimeFigureOut">
              <a:rPr lang="ko-KR" altLang="en-US"/>
              <a:pPr>
                <a:defRPr/>
              </a:pPr>
              <a:t>2020-06-25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7C4A-0D6D-4853-BED7-436DE560666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A67D-F123-42BB-8E9D-3897D33A315D}" type="datetimeFigureOut">
              <a:rPr lang="ko-KR" altLang="en-US"/>
              <a:pPr>
                <a:defRPr/>
              </a:pPr>
              <a:t>2020-06-25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28DE-5AD3-4CE8-A7C6-A43AFCB413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175C-C847-4153-BB73-5DF454C4C440}" type="datetimeFigureOut">
              <a:rPr lang="ko-KR" altLang="en-US"/>
              <a:pPr>
                <a:defRPr/>
              </a:pPr>
              <a:t>2020-06-25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D52F-A266-43A8-84EF-CDFB958FCD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BFE2-5B68-456D-977B-5EC5B5EE2F5A}" type="datetimeFigureOut">
              <a:rPr lang="ko-KR" altLang="en-US"/>
              <a:pPr>
                <a:defRPr/>
              </a:pPr>
              <a:t>2020-06-25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7C88-7A2F-4D27-9B46-7D1577E45F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B80F-1BFE-4F5D-8F67-2302ADC2F884}" type="datetimeFigureOut">
              <a:rPr lang="ko-KR" altLang="en-US"/>
              <a:pPr>
                <a:defRPr/>
              </a:pPr>
              <a:t>2020-06-25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6716-FCCC-475E-A9D3-3541F11B98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0983-9D3B-4555-8155-832374235293}" type="datetimeFigureOut">
              <a:rPr lang="ko-KR" altLang="en-US"/>
              <a:pPr>
                <a:defRPr/>
              </a:pPr>
              <a:t>2020-06-25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ACF3-8A0F-435E-99FC-09719B7637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6DF0-9385-4DEC-8A44-54C120229F3B}" type="datetimeFigureOut">
              <a:rPr lang="ko-KR" altLang="en-US"/>
              <a:pPr>
                <a:defRPr/>
              </a:pPr>
              <a:t>2020-06-25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A932-127F-4E19-8174-7741A1D2CE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3E95-2764-4A13-A395-817996198235}" type="datetimeFigureOut">
              <a:rPr lang="ko-KR" altLang="en-US"/>
              <a:pPr>
                <a:defRPr/>
              </a:pPr>
              <a:t>2020-06-25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EC25-D53E-4515-ADB5-DE60E27382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0550-059E-4B60-AF9F-8609633D542F}" type="datetimeFigureOut">
              <a:rPr lang="ko-KR" altLang="en-US"/>
              <a:pPr>
                <a:defRPr/>
              </a:pPr>
              <a:t>2020-06-25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A62C-4E33-426F-90FC-7C4271EFB5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fld id="{C0C2D467-92A6-4F0E-A311-BC94217BCF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8461" r:id="rId1"/>
    <p:sldLayoutId id="2147588462" r:id="rId2"/>
    <p:sldLayoutId id="2147588463" r:id="rId3"/>
    <p:sldLayoutId id="2147588464" r:id="rId4"/>
    <p:sldLayoutId id="2147588465" r:id="rId5"/>
    <p:sldLayoutId id="2147588466" r:id="rId6"/>
    <p:sldLayoutId id="2147588467" r:id="rId7"/>
    <p:sldLayoutId id="2147588468" r:id="rId8"/>
    <p:sldLayoutId id="2147588469" r:id="rId9"/>
    <p:sldLayoutId id="2147588470" r:id="rId10"/>
    <p:sldLayoutId id="21475884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815470"/>
              </p:ext>
            </p:extLst>
          </p:nvPr>
        </p:nvGraphicFramePr>
        <p:xfrm>
          <a:off x="5868144" y="228600"/>
          <a:ext cx="3095625" cy="77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625"/>
              </a:tblGrid>
              <a:tr h="7778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경</a:t>
                      </a:r>
                      <a:r>
                        <a:rPr lang="en-US" altLang="ko-KR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 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24" marR="91424" marT="45757" marB="45757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1332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8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13323" name="Rectangle 1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8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90576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24908" y="4869160"/>
            <a:ext cx="8826500" cy="1846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eaLnBrk="1" latinLnBrk="1" hangingPunct="1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7-3.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영동산업단지 </a:t>
            </a:r>
            <a:r>
              <a:rPr lang="ko-KR" altLang="en-US" sz="2800" b="1" kern="0" spc="-4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공공폐수처리시설 민간위탁용역 추진</a:t>
            </a:r>
            <a:endParaRPr lang="en-US" altLang="ko-KR" sz="2800" b="1" kern="0" spc="-4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1,370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위탁기간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3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년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민간위탁용역 공고 및 평가 등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022898"/>
            <a:ext cx="9157983" cy="1846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eaLnBrk="1" latinLnBrk="1" hangingPunct="1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7-2. 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분기 투자유치 시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 추진상황 영상회의</a:t>
            </a:r>
            <a:endParaRPr lang="en-US" altLang="ko-KR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. 6. 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영상회의실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경제통상국장 주재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-22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spc="-22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분기 투자유치실적 및 하반기 투자유치계획 보고 등</a:t>
            </a:r>
            <a:endParaRPr lang="en-US" altLang="ko-KR" sz="2400" b="1" kern="0" spc="-22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-24908" y="116632"/>
            <a:ext cx="924212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7-1.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코로나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19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영동군소상공인 생활안정자금 지원 신청 </a:t>
            </a:r>
            <a:endParaRPr kumimoji="0" lang="en-US" altLang="ko-KR" sz="28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7. 31.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까지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/ 2,500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/1,250</a:t>
            </a:r>
            <a:r>
              <a:rPr kumimoji="0"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업체당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50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만원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온라인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영동군 홈페이지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및 방문접수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(5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부제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.3.31</a:t>
            </a:r>
            <a:r>
              <a:rPr lang="en-US" altLang="ko-KR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이전부터 현재까지 영동군에 거주 및 영동군에</a:t>
            </a:r>
            <a:endParaRPr lang="en-US" altLang="ko-KR" sz="24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사업자등록을 두고</a:t>
            </a:r>
            <a:r>
              <a:rPr lang="en-US" altLang="ko-KR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영업을 영위하는 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자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ko-KR" altLang="en-US" sz="24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384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7950" y="188640"/>
            <a:ext cx="9072562" cy="18466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7-4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2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분기 충청북도 중소기업육성자금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이차보전금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지급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업체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35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창업 및 경쟁력강화자금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경영안정자금 융자금 이자 차액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07504" y="1914420"/>
            <a:ext cx="8640960" cy="18004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7-5. 2</a:t>
            </a:r>
            <a:r>
              <a:rPr lang="ko-KR" altLang="en-US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분기 농공단지 입주업체 운영현황 조사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7.10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일까지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13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농공단지 입주업체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고용현황</a:t>
            </a:r>
            <a:r>
              <a:rPr lang="en-US" altLang="ko-KR" sz="2400" b="1" kern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400" b="1" kern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생산 및 판매현황 등 조사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07504" y="3573016"/>
            <a:ext cx="8640960" cy="18004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7-6. </a:t>
            </a:r>
            <a:r>
              <a:rPr lang="ko-KR" altLang="en-US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중소기업 환경개선 지원사업 추진</a:t>
            </a:r>
            <a:endParaRPr lang="en-US" altLang="ko-KR" sz="21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7.1.(</a:t>
            </a:r>
            <a:r>
              <a:rPr lang="ko-KR" altLang="en-US" sz="2400" b="1" kern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수</a:t>
            </a:r>
            <a:r>
              <a:rPr lang="en-US" altLang="ko-KR" sz="2400" b="1" kern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)~7.31.(</a:t>
            </a:r>
            <a:r>
              <a:rPr lang="ko-KR" altLang="en-US" sz="2400" b="1" kern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금</a:t>
            </a:r>
            <a:r>
              <a:rPr lang="en-US" altLang="ko-KR" sz="2400" b="1" kern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/ 5</a:t>
            </a:r>
            <a:r>
              <a:rPr lang="ko-KR" altLang="en-US" sz="2400" b="1" kern="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개업체</a:t>
            </a:r>
            <a:r>
              <a:rPr lang="ko-KR" altLang="en-US" sz="2400" b="1" kern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선정</a:t>
            </a:r>
            <a:endParaRPr lang="en-US" altLang="ko-KR" sz="2400" b="1" kern="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현지실태조사 및 대상업체 선정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21594" y="5173538"/>
            <a:ext cx="8640960" cy="18004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7-7. </a:t>
            </a:r>
            <a:r>
              <a:rPr lang="ko-KR" altLang="en-US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우기대비 광산 지도점검 추진</a:t>
            </a:r>
            <a:endParaRPr lang="en-US" altLang="ko-KR" sz="21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7.20</a:t>
            </a:r>
            <a:r>
              <a:rPr lang="ko-KR" altLang="en-US" sz="2400" b="1" kern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일까지 </a:t>
            </a:r>
            <a:r>
              <a:rPr lang="en-US" altLang="ko-KR" sz="2400" b="1" kern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/ 7</a:t>
            </a:r>
            <a:r>
              <a:rPr lang="ko-KR" altLang="en-US" sz="2400" b="1" kern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개 광산</a:t>
            </a:r>
            <a:endParaRPr lang="en-US" altLang="ko-KR" sz="2400" b="1" kern="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현지실태조사 및 지도점검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204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77358</TotalTime>
  <Words>182</Words>
  <Application>Microsoft Office PowerPoint</Application>
  <PresentationFormat>화면 슬라이드 쇼(4:3)</PresentationFormat>
  <Paragraphs>25</Paragraphs>
  <Slides>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4" baseType="lpstr">
      <vt:lpstr>HY견고딕</vt:lpstr>
      <vt:lpstr>HY헤드라인M</vt:lpstr>
      <vt:lpstr>Monotype Sorts</vt:lpstr>
      <vt:lpstr>굴림</vt:lpstr>
      <vt:lpstr>굴림체</vt:lpstr>
      <vt:lpstr>맑은 고딕</vt:lpstr>
      <vt:lpstr>Arial</vt:lpstr>
      <vt:lpstr>Symbol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12323</cp:revision>
  <cp:lastPrinted>2020-06-25T00:35:31Z</cp:lastPrinted>
  <dcterms:modified xsi:type="dcterms:W3CDTF">2020-06-25T07:42:58Z</dcterms:modified>
</cp:coreProperties>
</file>