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1492-5DA6-4212-B48E-22F7BFF34E6C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5FE1-1714-44AB-AD20-C6E72ADC25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1492-5DA6-4212-B48E-22F7BFF34E6C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5FE1-1714-44AB-AD20-C6E72ADC25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1492-5DA6-4212-B48E-22F7BFF34E6C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5FE1-1714-44AB-AD20-C6E72ADC25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1492-5DA6-4212-B48E-22F7BFF34E6C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5FE1-1714-44AB-AD20-C6E72ADC25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1492-5DA6-4212-B48E-22F7BFF34E6C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5FE1-1714-44AB-AD20-C6E72ADC25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1492-5DA6-4212-B48E-22F7BFF34E6C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5FE1-1714-44AB-AD20-C6E72ADC25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1492-5DA6-4212-B48E-22F7BFF34E6C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5FE1-1714-44AB-AD20-C6E72ADC25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1492-5DA6-4212-B48E-22F7BFF34E6C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5FE1-1714-44AB-AD20-C6E72ADC25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1492-5DA6-4212-B48E-22F7BFF34E6C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5FE1-1714-44AB-AD20-C6E72ADC25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1492-5DA6-4212-B48E-22F7BFF34E6C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5FE1-1714-44AB-AD20-C6E72ADC25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1492-5DA6-4212-B48E-22F7BFF34E6C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5FE1-1714-44AB-AD20-C6E72ADC25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1492-5DA6-4212-B48E-22F7BFF34E6C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B5FE1-1714-44AB-AD20-C6E72ADC25C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20181020_134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929313" y="214313"/>
          <a:ext cx="309616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168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경</a:t>
                      </a:r>
                      <a:r>
                        <a:rPr lang="en-US" altLang="ko-KR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 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142875" y="357188"/>
            <a:ext cx="871537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9-1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하반기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복권법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위반행위 지도단속 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11. 1.(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11. 7.(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/ 8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0"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경제정책팀장외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용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비치서류 확인 및 유사복권 판매 행위 등 점검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14282" y="4643446"/>
            <a:ext cx="8786874" cy="1823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9-3.</a:t>
            </a:r>
            <a:r>
              <a:rPr lang="en-US" altLang="ko-KR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동절기 대비 가스시설 점검 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11. 19.(</a:t>
            </a:r>
            <a:r>
              <a:rPr lang="ko-KR" altLang="en-US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~11. 23.(</a:t>
            </a:r>
            <a:r>
              <a:rPr lang="ko-KR" altLang="en-US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3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3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3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가스시설 </a:t>
            </a:r>
            <a:r>
              <a:rPr lang="en-US" altLang="ko-KR" sz="23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ko-KR" altLang="en-US" sz="23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300" b="1" kern="0" spc="-30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용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: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정상가동 및 부적합 사항 확인</a:t>
            </a:r>
            <a:endParaRPr lang="en-US" altLang="ko-KR" sz="2400" b="1" kern="0" spc="-30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42844" y="2500306"/>
            <a:ext cx="871537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향수의 전통시장 만들기 행사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11 </a:t>
            </a:r>
            <a:r>
              <a:rPr kumimoji="0"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100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여명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영동전통시장 제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주차장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용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전통시장 활성화를 위한 문화공연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14313" y="260350"/>
            <a:ext cx="8358187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9-4.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영동산업단지 조성사업 준공식</a:t>
            </a: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11.12(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14:00 /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영동산업단지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400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여명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0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  ※ </a:t>
            </a:r>
            <a:r>
              <a:rPr lang="ko-KR" altLang="en-US" sz="20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군수님 </a:t>
            </a:r>
            <a:r>
              <a:rPr lang="ko-KR" altLang="en-US" sz="20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하실일</a:t>
            </a:r>
            <a:r>
              <a:rPr lang="ko-KR" altLang="en-US" sz="20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식사</a:t>
            </a:r>
            <a:r>
              <a:rPr lang="en-US" altLang="ko-KR" sz="20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표창</a:t>
            </a:r>
            <a:r>
              <a:rPr lang="en-US" altLang="ko-KR" sz="20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협약</a:t>
            </a:r>
            <a:r>
              <a:rPr lang="en-US" altLang="ko-KR" sz="20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기념식수  등</a:t>
            </a:r>
            <a:endParaRPr lang="en-US" altLang="ko-KR" sz="20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14282" y="2357430"/>
            <a:ext cx="8358188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9-5.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 투자유치촉진센터 건립공사 집행</a:t>
            </a: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영동산업단지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/1,092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계약 및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착공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85720" y="4357694"/>
            <a:ext cx="8358187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9-6.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영동산업단지 옹벽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보강토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설치공사 집행</a:t>
            </a: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영동산업단지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/564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계약 및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착공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ChangeArrowheads="1"/>
          </p:cNvSpPr>
          <p:nvPr/>
        </p:nvSpPr>
        <p:spPr bwMode="auto">
          <a:xfrm>
            <a:off x="214282" y="2500306"/>
            <a:ext cx="871537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9-8.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+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경험 청년일자리사업 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11. 1.(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2019. 1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31.(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전통시장 등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5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용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: 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전통시장매니저 등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 사업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42844" y="4500570"/>
            <a:ext cx="8572500" cy="184665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9-9. 2018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기업인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혁신역량강화교육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11.9.(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~ 11.10.(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 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기업인협의회 회원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장소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광주시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목포시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14282" y="500042"/>
            <a:ext cx="8358188" cy="1846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9-7.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산업단지 입주의향 기업 투자유치 활동</a:t>
            </a: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충청권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경기권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투자유치팀장 외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용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투자의향기업 지속상담 및 투자유치홍보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825" y="285750"/>
            <a:ext cx="8750300" cy="242887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영동산업단지 조성사업  준공식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우편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공문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</a:t>
            </a:r>
            <a:endParaRPr lang="en-US" altLang="ko-KR" sz="2400" b="1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산업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물류단지  분양  홍보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SNS, 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관외버스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endParaRPr lang="en-US" altLang="ko-KR" sz="2400" b="1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산업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농공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단지  중소기업  청년 교통비 지원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공문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</a:t>
            </a:r>
            <a:endParaRPr lang="en-US" altLang="ko-KR" sz="2400" b="1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화면 슬라이드 쇼(4:3)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</cp:revision>
  <dcterms:created xsi:type="dcterms:W3CDTF">2018-10-29T06:24:19Z</dcterms:created>
  <dcterms:modified xsi:type="dcterms:W3CDTF">2018-10-29T06:24:51Z</dcterms:modified>
</cp:coreProperties>
</file>