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06" r:id="rId2"/>
    <p:sldId id="5907" r:id="rId3"/>
    <p:sldId id="591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69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40289AD-6762-4510-BE3D-27B9F6C40D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3849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15CA84F-C76D-4815-A583-9279618C1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011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7838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7838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944" y="4721225"/>
            <a:ext cx="5442901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05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63EE-4B32-4B1D-B0D2-F187836738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8BD8-F556-4244-87A2-0C8FC74264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C562-07E1-45E2-9274-888FB3571D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B419-73E9-4F79-A387-87B45A75B7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6A52A-A6CA-4324-91C8-7C93D3A0F8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E5EED-384F-4D0D-83EB-9C1BD9DE76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B991-A26C-4FAE-BAEC-9659CF1C9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D38F-9DBF-457D-96DD-90B6E31528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76BAC-B0FC-43CA-9165-AAF6D62667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1231-6233-40DB-8479-FEAF37F20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0231-8A50-410C-B51B-8D370E58EE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6DE1FA6-9F42-4096-AD39-C9A4F8F61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977004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2535" y="2365001"/>
            <a:ext cx="8955506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외투기업 고충사안 발굴을 위한 현장방문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동성금속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외투기업 고충사안 발굴 및 지원사항 파악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828" y="4581128"/>
            <a:ext cx="8955506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 확보를 위한 도청 방문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바이오산업국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화장품천연물과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경제과장외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조직개편 및 업무이관에 따른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일라이트산업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관련 협의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6828" y="246131"/>
            <a:ext cx="8358188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 달성을 위한 전략마련 토론회 참석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충북연구원 대회의실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투자유치 추진계획 및 투자유치 방안 토론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40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3891" y="404664"/>
            <a:ext cx="9040109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복권업무 담당공무원 워크숍 참석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2.7.(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덕유산리조트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복권법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위반행위 지도단속 업무 연찬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6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70257</TotalTime>
  <Words>129</Words>
  <Application>Microsoft Office PowerPoint</Application>
  <PresentationFormat>화면 슬라이드 쇼(4:3)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11257</cp:revision>
  <cp:lastPrinted>2020-01-30T00:41:16Z</cp:lastPrinted>
  <dcterms:modified xsi:type="dcterms:W3CDTF">2020-01-30T05:28:39Z</dcterms:modified>
</cp:coreProperties>
</file>