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C65274-B639-4F65-BF7D-1F7156C29733}" type="datetimeFigureOut">
              <a:rPr lang="ko-KR" altLang="en-US" smtClean="0"/>
              <a:t>2019-02-27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6569B-912C-42F1-874F-439993BEF9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9230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741625-4978-432E-8781-34E5DED6CAD3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741625-4978-432E-8781-34E5DED6CAD3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39CA-A2D3-44F0-BE6B-73C1292074CB}" type="datetimeFigureOut">
              <a:rPr lang="ko-KR" altLang="en-US" smtClean="0"/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2CDB-69C4-4331-965F-4723A85AC0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1388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39CA-A2D3-44F0-BE6B-73C1292074CB}" type="datetimeFigureOut">
              <a:rPr lang="ko-KR" altLang="en-US" smtClean="0"/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2CDB-69C4-4331-965F-4723A85AC0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4856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39CA-A2D3-44F0-BE6B-73C1292074CB}" type="datetimeFigureOut">
              <a:rPr lang="ko-KR" altLang="en-US" smtClean="0"/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2CDB-69C4-4331-965F-4723A85AC0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0670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39CA-A2D3-44F0-BE6B-73C1292074CB}" type="datetimeFigureOut">
              <a:rPr lang="ko-KR" altLang="en-US" smtClean="0"/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2CDB-69C4-4331-965F-4723A85AC0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451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39CA-A2D3-44F0-BE6B-73C1292074CB}" type="datetimeFigureOut">
              <a:rPr lang="ko-KR" altLang="en-US" smtClean="0"/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2CDB-69C4-4331-965F-4723A85AC0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2402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39CA-A2D3-44F0-BE6B-73C1292074CB}" type="datetimeFigureOut">
              <a:rPr lang="ko-KR" altLang="en-US" smtClean="0"/>
              <a:t>2019-02-27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2CDB-69C4-4331-965F-4723A85AC0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60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39CA-A2D3-44F0-BE6B-73C1292074CB}" type="datetimeFigureOut">
              <a:rPr lang="ko-KR" altLang="en-US" smtClean="0"/>
              <a:t>2019-02-27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2CDB-69C4-4331-965F-4723A85AC0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0351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39CA-A2D3-44F0-BE6B-73C1292074CB}" type="datetimeFigureOut">
              <a:rPr lang="ko-KR" altLang="en-US" smtClean="0"/>
              <a:t>2019-02-27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2CDB-69C4-4331-965F-4723A85AC0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4204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39CA-A2D3-44F0-BE6B-73C1292074CB}" type="datetimeFigureOut">
              <a:rPr lang="ko-KR" altLang="en-US" smtClean="0"/>
              <a:t>2019-02-27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2CDB-69C4-4331-965F-4723A85AC0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5112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39CA-A2D3-44F0-BE6B-73C1292074CB}" type="datetimeFigureOut">
              <a:rPr lang="ko-KR" altLang="en-US" smtClean="0"/>
              <a:t>2019-02-27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2CDB-69C4-4331-965F-4723A85AC0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7797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39CA-A2D3-44F0-BE6B-73C1292074CB}" type="datetimeFigureOut">
              <a:rPr lang="ko-KR" altLang="en-US" smtClean="0"/>
              <a:t>2019-02-27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2CDB-69C4-4331-965F-4723A85AC0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0476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A39CA-A2D3-44F0-BE6B-73C1292074CB}" type="datetimeFigureOut">
              <a:rPr lang="ko-KR" altLang="en-US" smtClean="0"/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B2CDB-69C4-4331-965F-4723A85AC0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5756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783879"/>
              </p:ext>
            </p:extLst>
          </p:nvPr>
        </p:nvGraphicFramePr>
        <p:xfrm>
          <a:off x="5292080" y="548680"/>
          <a:ext cx="3348038" cy="777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8038"/>
              </a:tblGrid>
              <a:tr h="7778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경  제  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45" marR="91445"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520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87809" y="548680"/>
            <a:ext cx="8496944" cy="124649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영동사랑 상품권 가맹점 모집 및 정비 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3. 4. ~ 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연중 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각 읍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면사무소 및 경제과에  신청</a:t>
            </a:r>
            <a:endParaRPr lang="en-US" altLang="ko-KR" sz="22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323313" y="1988840"/>
            <a:ext cx="8496944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방문판매업소 지도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3. 4.(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3.29.(</a:t>
            </a:r>
            <a:r>
              <a:rPr lang="ko-KR" altLang="en-US" sz="22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12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2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경제정책팀장외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2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법 준수사항 이행여부 등 확인</a:t>
            </a:r>
            <a:endParaRPr lang="en-US" altLang="ko-KR" sz="22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303863" y="4077072"/>
            <a:ext cx="8358188" cy="24003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9-3.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영동산업단지 초기우수처리시설 착공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량 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산업단지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진출입로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침투형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장치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287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착공일로부터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90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23639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50825" y="476672"/>
            <a:ext cx="8358188" cy="12922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9-4.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영동산업단지 기반시설 유지보수 공사 집행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영동산업단지 도로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하수도 등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150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18257" y="1988840"/>
            <a:ext cx="888344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지역공동체일자리사업 추진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18.(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6. 28.(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경제과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힐링사업소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8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자연생태지도사와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함께하는 영동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스토리텔링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사업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55124" y="4293096"/>
            <a:ext cx="9009711" cy="1777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중소기업 청년인턴사업 추진</a:t>
            </a:r>
            <a:endParaRPr kumimoji="0" lang="en-US" altLang="ko-KR" sz="28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ko-KR" altLang="en-US" sz="23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중소기업 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개소에 청년근로자 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채용</a:t>
            </a:r>
            <a:endParaRPr kumimoji="0" lang="en-US" altLang="ko-KR" sz="23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참여 중소기업에서 청년근로자 </a:t>
            </a:r>
            <a:r>
              <a:rPr kumimoji="0" lang="ko-KR" altLang="en-US" sz="22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채용시</a:t>
            </a:r>
            <a:r>
              <a:rPr kumimoji="0" lang="ko-KR" altLang="en-US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인건비 지원</a:t>
            </a:r>
            <a:r>
              <a:rPr kumimoji="0"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1,800</a:t>
            </a:r>
            <a:r>
              <a:rPr kumimoji="0" lang="ko-KR" altLang="en-US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kumimoji="0"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02487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82858" y="404664"/>
            <a:ext cx="9001092" cy="2377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마을기업 및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사회적기업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활성화 사업 추진</a:t>
            </a:r>
            <a:endParaRPr kumimoji="0" lang="en-US" altLang="ko-KR" sz="28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ko-KR" altLang="en-US" sz="23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마을기업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kumimoji="0" lang="ko-KR" altLang="en-US" sz="23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사회적기업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개소에 청년근로자 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채용</a:t>
            </a:r>
            <a:endParaRPr kumimoji="0" lang="en-US" altLang="ko-KR" sz="23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참여 마을기업 및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사회적기업에서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청년근로자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채용시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인건비 지원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1,800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82858" y="3284984"/>
            <a:ext cx="9144000" cy="1823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</a:t>
            </a:r>
            <a:r>
              <a:rPr lang="ko-KR" altLang="en-US" sz="27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신중년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경력활용 지역서비스 일자리사업 추진</a:t>
            </a:r>
            <a:endParaRPr kumimoji="0" lang="en-US" altLang="ko-KR" sz="27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치매안심센터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노인복지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사회복지 관련 자격증 소지자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신중년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채용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1041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1891" y="332656"/>
            <a:ext cx="900109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생산적 일손봉사 사업 추진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12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면 사무소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6,600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농가와 기업의 인력난 해소를 위해 유휴인력이 일손을 제공하는 생산적 일자리사업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40386" y="3068960"/>
            <a:ext cx="8724102" cy="258532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이달의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중점 홍보사항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0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영동사랑상품권  가맹점 모집  </a:t>
            </a:r>
            <a:r>
              <a:rPr lang="ko-KR" altLang="en-US" sz="20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홍보 </a:t>
            </a:r>
            <a:r>
              <a:rPr lang="en-US" altLang="ko-KR" sz="20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0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각종  회의 자 </a:t>
            </a:r>
            <a:r>
              <a:rPr lang="ko-KR" altLang="en-US" sz="20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료</a:t>
            </a:r>
            <a:r>
              <a:rPr lang="ko-KR" altLang="en-US" sz="20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배부  및 공문발송</a:t>
            </a:r>
            <a:endParaRPr lang="en-US" altLang="ko-KR" sz="20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0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중소기업 </a:t>
            </a:r>
            <a:r>
              <a:rPr lang="ko-KR" altLang="en-US" sz="20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청년인턴사업 </a:t>
            </a:r>
            <a:r>
              <a:rPr lang="en-US" altLang="ko-KR" sz="20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0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</a:t>
            </a:r>
            <a:r>
              <a:rPr lang="en-US" altLang="ko-KR" sz="20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현수막</a:t>
            </a:r>
            <a:r>
              <a:rPr lang="en-US" altLang="ko-KR" sz="20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</a:t>
            </a:r>
            <a:r>
              <a:rPr lang="en-US" altLang="ko-KR" sz="20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SNS</a:t>
            </a:r>
          </a:p>
          <a:p>
            <a:pPr lvl="1" eaLnBrk="1" hangingPunct="1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ko-KR" altLang="en-US" sz="20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0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신중년</a:t>
            </a:r>
            <a:r>
              <a:rPr lang="ko-KR" altLang="en-US" sz="20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경력활용 지역서비스 일자리 사업 </a:t>
            </a:r>
            <a:r>
              <a:rPr lang="en-US" altLang="ko-KR" sz="20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0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지역신문</a:t>
            </a:r>
            <a:r>
              <a:rPr lang="en-US" altLang="ko-KR" sz="20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현수막</a:t>
            </a:r>
            <a:r>
              <a:rPr lang="en-US" altLang="ko-KR" sz="20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</a:t>
            </a:r>
            <a:endParaRPr lang="en-US" altLang="ko-KR" sz="2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50000"/>
              </a:lnSpc>
              <a:buClr>
                <a:srgbClr val="000000"/>
              </a:buClr>
            </a:pPr>
            <a:r>
              <a:rPr lang="en-US" altLang="ko-KR" sz="20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20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이지</a:t>
            </a:r>
            <a:r>
              <a:rPr lang="en-US" altLang="ko-KR" sz="20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en-US" altLang="ko-KR" sz="20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SNS</a:t>
            </a:r>
            <a:endParaRPr lang="en-US" altLang="ko-KR" sz="20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0297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287</Words>
  <Application>Microsoft Office PowerPoint</Application>
  <PresentationFormat>화면 슬라이드 쇼(4:3)</PresentationFormat>
  <Paragraphs>34</Paragraphs>
  <Slides>5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</cp:revision>
  <dcterms:created xsi:type="dcterms:W3CDTF">2019-02-27T08:00:07Z</dcterms:created>
  <dcterms:modified xsi:type="dcterms:W3CDTF">2019-02-27T08:00:28Z</dcterms:modified>
</cp:coreProperties>
</file>