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104" d="100"/>
          <a:sy n="104" d="100"/>
        </p:scale>
        <p:origin x="211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321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3271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150357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2348880"/>
            <a:ext cx="885824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 활동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전통시장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일장 휴장 및 방역 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소상공인 소독약품 배부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기업체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가족돌봄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휴가 권장 및 산업단지 방역 실시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332656"/>
            <a:ext cx="903649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극복을 위한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착한임대인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운동 홍보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임대인을 대상으로 자발적 임차료 인하 분위기 조성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게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첨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전광판 등 홍보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58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70846</TotalTime>
  <Words>58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10960</cp:revision>
  <cp:lastPrinted>2020-03-12T10:48:11Z</cp:lastPrinted>
  <dcterms:modified xsi:type="dcterms:W3CDTF">2020-03-13T03:01:44Z</dcterms:modified>
</cp:coreProperties>
</file>