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256" r:id="rId2"/>
    <p:sldId id="267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B036"/>
    <a:srgbClr val="05AB0D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24" autoAdjust="0"/>
    <p:restoredTop sz="98391" autoAdjust="0"/>
  </p:normalViewPr>
  <p:slideViewPr>
    <p:cSldViewPr>
      <p:cViewPr varScale="1">
        <p:scale>
          <a:sx n="112" d="100"/>
          <a:sy n="112" d="100"/>
        </p:scale>
        <p:origin x="2052" y="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B5FE2E9-441E-4051-B7FF-A5D2CF0FBA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78146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E741625-4978-432E-8781-34E5DED6CA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06386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4C664E7-3506-453B-ADF2-C44A4C6E921D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6A94970-AD3C-43FC-8FED-6C8ABFAC31B2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785" y="4721225"/>
            <a:ext cx="5441632" cy="4471988"/>
          </a:xfrm>
          <a:noFill/>
        </p:spPr>
        <p:txBody>
          <a:bodyPr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385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6573F-1FA2-4D22-ADA9-90F066E861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4C78-B7EE-4E34-9455-08FCD5A033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E3E8-7F59-4131-B622-109E3C91D0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C808-2B49-416B-879E-398E6D47F7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69BE5-62CE-4686-99D9-414316060E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6EEAA-F9FE-4BB2-8F3B-F4E5C5A45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CDC4-7E94-45E2-BEED-721307C90C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995E6-6E85-49FB-AB0F-792EBB04E21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D8DE2-D023-465F-8CFA-CE373D6456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C0DA-27A3-42A9-9627-6DDB98D54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62885-77AE-4E91-9C71-209E243B0A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7DF6F0C-A75D-43ED-8F58-697AC2104E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285993"/>
            <a:ext cx="9144000" cy="5084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square"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 제 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6642" y="0"/>
            <a:ext cx="893445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대부업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실태조사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1. 8.(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대부업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경제정책팀장외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법정 이자율 준수  및 관련 법 준수 이행 여부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2204864"/>
            <a:ext cx="900109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자영업체 청년근로자 지원사업 참여업체 모집</a:t>
            </a:r>
            <a:endParaRPr kumimoji="0" lang="en-US" altLang="ko-KR" sz="28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1. 10. ~1. 20. / 8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업체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경제과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일자리창출팀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경기침체 및 최저임금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임대료 상승 등으로 어려움을 겪고 있는 자영업자에게 청년근로자 지원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66642" y="4797152"/>
            <a:ext cx="8572500" cy="2400657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농공단지 입주업체 현황조사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1. 10.(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까지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농공단지 입주업체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(13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업체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고용현황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생산 및 판매현황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지원시설  조사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1246867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73693</TotalTime>
  <Words>104</Words>
  <Application>Microsoft Office PowerPoint</Application>
  <PresentationFormat>화면 슬라이드 쇼(4:3)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11691</cp:revision>
  <cp:lastPrinted>2020-01-02T07:04:03Z</cp:lastPrinted>
  <dcterms:modified xsi:type="dcterms:W3CDTF">2020-01-03T02:34:06Z</dcterms:modified>
</cp:coreProperties>
</file>