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DB668-C6EA-48D7-928A-E992EE9D4EFB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9EAC0-7FFB-413D-84B8-F7B308A006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444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192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91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14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71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566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5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43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698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47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05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03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69E48-2394-4B63-8240-E98A0780A7F1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9CE7B-9FB6-4A47-AE1A-20C76E465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18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919928"/>
              </p:ext>
            </p:extLst>
          </p:nvPr>
        </p:nvGraphicFramePr>
        <p:xfrm>
          <a:off x="5868987" y="116632"/>
          <a:ext cx="3275013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013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</a:t>
                      </a:r>
                      <a:r>
                        <a:rPr lang="en-US" altLang="ko-KR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00" marR="91400"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57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15568" y="566888"/>
            <a:ext cx="9013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소상공인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이차보전금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지원 신청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1. ~ 4. 15.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소상공인 정책자금을 대출받은 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대출금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이자납부액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(2%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이내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54280" y="2780928"/>
            <a:ext cx="878221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복권판매업소 점검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1. ~ 4. 20. / 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복권판매소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유사복권 판매 여부 및 구매대행 행위 등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47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0825" y="404813"/>
            <a:ext cx="8358188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영동산단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기반시설 유지보수 실시설계 집행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 내용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녹지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상수도 보수보강 실시설계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 역 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 기간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착수일로부터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46063" y="3068638"/>
            <a:ext cx="8358187" cy="1846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분양계약 체결 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13,131.2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천평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분양계약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송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농축산용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기자재 제조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분양률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81.5%</a:t>
            </a:r>
          </a:p>
        </p:txBody>
      </p:sp>
    </p:spTree>
    <p:extLst>
      <p:ext uri="{BB962C8B-B14F-4D97-AF65-F5344CB8AC3E}">
        <p14:creationId xmlns:p14="http://schemas.microsoft.com/office/powerpoint/2010/main" val="217375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6312" y="571481"/>
            <a:ext cx="946800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신중년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경력활용 지역서비스 일자리사업 참여자 모집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1. ~ 4. 5.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신중년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보건소 치매안심센터에서 치매예방 프로그램 운영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2492896"/>
            <a:ext cx="88569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생산적 일손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긴급지원반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모집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1. ~ 4. 5.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어려운 농가 지원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생산적 일손봉사 지원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환경정화활동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7544" y="4509120"/>
            <a:ext cx="8572500" cy="184665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농공단지 입주업체 운영현황 조사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4.10.(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농공단지 입주업체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고용현황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생산 및 판매현황 등 조사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66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79512" y="260648"/>
            <a:ext cx="8260810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스마트공장 구축지원사업 수요조사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 제조업체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스마트공장 구축지원사업 수요조사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9390" y="2636912"/>
            <a:ext cx="8929688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소상공인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이차보전금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지원 신청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개별공문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신중년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경력활용 일자리사업  참여자 모집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공문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생산적 일손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긴급지원반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참여자 모집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65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화면 슬라이드 쇼(4:3)</PresentationFormat>
  <Paragraphs>38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2019-03-28T06:57:09Z</dcterms:created>
  <dcterms:modified xsi:type="dcterms:W3CDTF">2019-03-28T06:57:40Z</dcterms:modified>
</cp:coreProperties>
</file>