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04" r:id="rId2"/>
    <p:sldId id="591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CF817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93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40289AD-6762-4510-BE3D-27B9F6C40D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679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15CA84F-C76D-4815-A583-9279618C1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4048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6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63EE-4B32-4B1D-B0D2-F187836738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8BD8-F556-4244-87A2-0C8FC74264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C562-07E1-45E2-9274-888FB3571D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B419-73E9-4F79-A387-87B45A75B7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6A52A-A6CA-4324-91C8-7C93D3A0F8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E5EED-384F-4D0D-83EB-9C1BD9DE76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B991-A26C-4FAE-BAEC-9659CF1C9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D38F-9DBF-457D-96DD-90B6E31528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76BAC-B0FC-43CA-9165-AAF6D62667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1231-6233-40DB-8479-FEAF37F20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0231-8A50-410C-B51B-8D370E58EE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6DE1FA6-9F42-4096-AD39-C9A4F8F61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420366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357188"/>
            <a:ext cx="9144000" cy="129266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에너지 담당 공무원 워크숍 참석</a:t>
            </a: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20.~11. 21.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청풍리조트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힐하우스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제천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에너지담당 외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1454" y="1916832"/>
            <a:ext cx="907254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지역주도형 청년일자리사업 사업장 현장 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18.~11. 27./ 9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일자리창출팀장외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청년근로자 실제업무 수행여부 및 건의사항 청취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1454" y="4149080"/>
            <a:ext cx="8965042" cy="17749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충북경제포럼 남부권 토론회 개최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100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이벤트홀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활용한 지역산업 발전 방안 토론회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8649563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70521</TotalTime>
  <Words>92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11296</cp:revision>
  <cp:lastPrinted>2018-05-30T08:55:19Z</cp:lastPrinted>
  <dcterms:modified xsi:type="dcterms:W3CDTF">2019-11-14T06:33:49Z</dcterms:modified>
</cp:coreProperties>
</file>