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8286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269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561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225" y="2276872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대상 소비자교육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27. (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2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개교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황간고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인터넷고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145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소비자 피해 사례 및 피해 예방  교육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71" y="16541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전통시장 벤치마킹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전주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남부시장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공동판매장 운영 사례 벤치마킹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4653136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일손봉사 현장 점검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25. (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11. 27.(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spc="-1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일자리창출팀장 외 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추진상황 점검</a:t>
            </a:r>
            <a:r>
              <a:rPr lang="en-US" altLang="ko-KR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적극적인 주민참여 독려</a:t>
            </a:r>
            <a:endParaRPr lang="en-US" altLang="ko-KR" sz="2400" b="1" kern="0" spc="-1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42623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73605</TotalTime>
  <Words>102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11705</cp:revision>
  <cp:lastPrinted>2019-11-19T08:25:19Z</cp:lastPrinted>
  <dcterms:modified xsi:type="dcterms:W3CDTF">2019-11-25T01:38:51Z</dcterms:modified>
</cp:coreProperties>
</file>