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4"/>
  </p:notesMasterIdLst>
  <p:handoutMasterIdLst>
    <p:handoutMasterId r:id="rId5"/>
  </p:handoutMasterIdLst>
  <p:sldIdLst>
    <p:sldId id="256" r:id="rId2"/>
    <p:sldId id="258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  <a:srgbClr val="00B036"/>
    <a:srgbClr val="05AB0D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8391" autoAdjust="0"/>
  </p:normalViewPr>
  <p:slideViewPr>
    <p:cSldViewPr>
      <p:cViewPr varScale="1">
        <p:scale>
          <a:sx n="112" d="100"/>
          <a:sy n="112" d="100"/>
        </p:scale>
        <p:origin x="1716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5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DB5FE2E9-441E-4051-B7FF-A5D2CF0FBA3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382866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6E741625-4978-432E-8781-34E5DED6CAD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2692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74C664E7-3506-453B-ADF2-C44A4C6E921D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7587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06A94970-AD3C-43FC-8FED-6C8ABFAC31B2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675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785" y="4721225"/>
            <a:ext cx="5441632" cy="4471988"/>
          </a:xfrm>
          <a:noFill/>
        </p:spPr>
        <p:txBody>
          <a:bodyPr wrap="square" lIns="90841" tIns="45408" rIns="90841" bIns="45408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95619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6573F-1FA2-4D22-ADA9-90F066E8610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E4C78-B7EE-4E34-9455-08FCD5A0338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46E3E8-7F59-4131-B622-109E3C91D0D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AC808-2B49-416B-879E-398E6D47F74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69BE5-62CE-4686-99D9-414316060EF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6EEAA-F9FE-4BB2-8F3B-F4E5C5A45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ACDC4-7E94-45E2-BEED-721307C90CE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8995E6-6E85-49FB-AB0F-792EBB04E21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D8DE2-D023-465F-8CFA-CE373D64568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2C0DA-27A3-42A9-9627-6DDB98D5402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62885-77AE-4E91-9C71-209E243B0A2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27DF6F0C-A75D-43ED-8F58-697AC2104E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경  제  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4225" y="2276872"/>
            <a:ext cx="91440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고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청소년 대상 소비자교육</a:t>
            </a:r>
            <a:endParaRPr lang="ko-KR" altLang="en-US" sz="2800" b="1" kern="0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pc="-1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11. 27. (</a:t>
            </a:r>
            <a:r>
              <a:rPr lang="ko-KR" altLang="en-US" sz="2400" b="1" kern="0" spc="-1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spc="-1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 10:00 / 2</a:t>
            </a:r>
            <a:r>
              <a:rPr lang="ko-KR" altLang="en-US" sz="2400" b="1" kern="0" spc="-1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개교</a:t>
            </a:r>
            <a:r>
              <a:rPr lang="en-US" altLang="ko-KR" sz="2400" b="1" kern="0" spc="-1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spc="-10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황간고</a:t>
            </a:r>
            <a:r>
              <a:rPr lang="en-US" altLang="ko-KR" sz="2400" b="1" kern="0" spc="-1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spc="-10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인터넷고</a:t>
            </a:r>
            <a:r>
              <a:rPr lang="en-US" altLang="ko-KR" sz="2400" b="1" kern="0" spc="-1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spc="-1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pc="-1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145</a:t>
            </a:r>
            <a:r>
              <a:rPr lang="ko-KR" altLang="en-US" sz="2400" b="1" kern="0" spc="-1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spc="-10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소비자 피해 사례 및 피해 예방  교육</a:t>
            </a:r>
            <a:endParaRPr lang="en-US" altLang="ko-KR" sz="2400" b="1" kern="0" spc="-10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4371" y="165410"/>
            <a:ext cx="91440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3-1.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전통시장 벤치마킹</a:t>
            </a:r>
            <a:endParaRPr lang="en-US" altLang="ko-KR" sz="2400" b="1" kern="0" spc="-10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pc="-1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11. 26.(</a:t>
            </a:r>
            <a:r>
              <a:rPr lang="ko-KR" altLang="en-US" sz="2400" b="1" kern="0" spc="-1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spc="-1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/ 3</a:t>
            </a:r>
            <a:r>
              <a:rPr lang="ko-KR" altLang="en-US" sz="2400" b="1" kern="0" spc="-1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kern="0" spc="-1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spc="-1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전주</a:t>
            </a:r>
            <a:r>
              <a:rPr lang="en-US" altLang="ko-KR" sz="2400" b="1" kern="0" spc="-1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spc="-1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남부시장</a:t>
            </a:r>
            <a:r>
              <a:rPr lang="en-US" altLang="ko-KR" sz="2400" b="1" kern="0" spc="-1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pc="-100" dirty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spc="-1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공동판매장 운영 사례 벤치마킹</a:t>
            </a:r>
            <a:endParaRPr lang="en-US" altLang="ko-KR" sz="2400" b="1" kern="0" spc="-10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0" y="4653136"/>
            <a:ext cx="91440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생산적 일손봉사 현장 점검</a:t>
            </a:r>
            <a:endParaRPr lang="ko-KR" altLang="en-US" sz="2800" b="1" kern="0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spc="-1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11. 25. (</a:t>
            </a:r>
            <a:r>
              <a:rPr lang="ko-KR" altLang="en-US" sz="2400" b="1" kern="0" spc="-1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spc="-1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~ 11. 27.(</a:t>
            </a:r>
            <a:r>
              <a:rPr lang="ko-KR" altLang="en-US" sz="2400" b="1" kern="0" spc="-1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spc="-1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/ 11</a:t>
            </a:r>
            <a:r>
              <a:rPr lang="ko-KR" altLang="en-US" sz="2400" b="1" kern="0" spc="-1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 </a:t>
            </a:r>
            <a:r>
              <a:rPr lang="ko-KR" altLang="en-US" sz="2400" b="1" kern="0" spc="-10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읍면</a:t>
            </a:r>
            <a:r>
              <a:rPr lang="ko-KR" altLang="en-US" sz="2400" b="1" kern="0" spc="-1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spc="-1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spc="-1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일자리창출팀장 외 </a:t>
            </a:r>
            <a:r>
              <a:rPr lang="en-US" altLang="ko-KR" sz="2400" b="1" kern="0" spc="-1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spc="-1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kern="0" spc="-10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추진상황 점검</a:t>
            </a:r>
            <a:r>
              <a:rPr lang="en-US" altLang="ko-KR" sz="2400" b="1" kern="0" spc="-1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kern="0" spc="-10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적극적인 주민참여 독려</a:t>
            </a:r>
            <a:endParaRPr lang="en-US" altLang="ko-KR" sz="2400" b="1" kern="0" spc="-10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14262324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73605</TotalTime>
  <Words>102</Words>
  <Application>Microsoft Office PowerPoint</Application>
  <PresentationFormat>화면 슬라이드 쇼(4:3)</PresentationFormat>
  <Paragraphs>13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11705</cp:revision>
  <cp:lastPrinted>2019-11-19T08:25:19Z</cp:lastPrinted>
  <dcterms:modified xsi:type="dcterms:W3CDTF">2019-11-25T01:38:51Z</dcterms:modified>
</cp:coreProperties>
</file>