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  <p:sldMasterId id="2147590861" r:id="rId2"/>
  </p:sldMasterIdLst>
  <p:notesMasterIdLst>
    <p:notesMasterId r:id="rId8"/>
  </p:notesMasterIdLst>
  <p:handoutMasterIdLst>
    <p:handoutMasterId r:id="rId9"/>
  </p:handoutMasterIdLst>
  <p:sldIdLst>
    <p:sldId id="5883" r:id="rId3"/>
    <p:sldId id="5909" r:id="rId4"/>
    <p:sldId id="5910" r:id="rId5"/>
    <p:sldId id="5911" r:id="rId6"/>
    <p:sldId id="5912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E8E8E8"/>
    <a:srgbClr val="99CCFF"/>
    <a:srgbClr val="CCECFF"/>
    <a:srgbClr val="6699FF"/>
    <a:srgbClr val="3F70A5"/>
    <a:srgbClr val="3366FF"/>
    <a:srgbClr val="05AB0D"/>
    <a:srgbClr val="0CF81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9633" autoAdjust="0"/>
  </p:normalViewPr>
  <p:slideViewPr>
    <p:cSldViewPr>
      <p:cViewPr>
        <p:scale>
          <a:sx n="96" d="100"/>
          <a:sy n="96" d="100"/>
        </p:scale>
        <p:origin x="-504" y="-3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CF13D350-DFB3-4931-9043-18D134CCD1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17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37EF84A5-AF8B-4EB5-9555-59F41B79E90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 pitchFamily="2" charset="2"/>
              <a:buNone/>
            </a:pPr>
            <a:fld id="{8C45F36E-42EE-4D61-BFCD-B8C92C2D97DA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7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14018-0DD4-4126-B1A2-55BFDBA2C2B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12CB14-6A36-4DA1-BC71-3817CFE61FA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95C19F-B5F9-4C25-A7EF-7B07DAB2D38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6B5EE-55A3-4E7F-A5A9-6CAB4B0B3D07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48AD2-06C7-45F6-B469-3108DD5DE15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4CF93-02F0-4AE7-A400-2FAF739DAEBF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1F1B5-880E-4E7D-B298-4157AFF61A0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C7F14-5867-4F03-99E9-7AE779F26D8A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564D6-7693-44A0-A037-3E34E10310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C7756-40F5-4198-94BF-2D1240BDCE9B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480C2-5589-445C-B2FD-2A358A688A0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3E299-B72E-4CF0-AEC8-385C4973EC12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D479D-FAAE-4FA3-96CC-48094239C78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DB66F4-6FEB-43FB-B3F7-C931991C183A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431A5-88EB-4C2F-92F8-94E4EF21F0C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26570-B887-4B7C-8D84-1EDE39C21D3A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C6457-C816-49D3-8837-1D91B694286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38954-256D-498F-B859-5CE6227D0CEC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12C8A-EF8E-46A3-ADA6-5777568328C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703F7B-2653-4F90-8FB9-DF1B68FDC0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95514-3CF6-49DB-9CE0-25995B54687F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BD836-2D58-4BD7-AAA6-42659AC5EE2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9318A-8489-47DC-A8E0-B9E9B1B325B0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CCE4D-A8B9-4014-8731-4989DA5C918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3EC23-A565-4499-BF36-41AD0C908405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0EF7E-D3E2-4CAE-89A4-F54462D7BAF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43C758-33B1-4CF9-8D57-0BFB0A0636C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343F8-3C2A-46DD-8518-DBA249AF40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E1406-607E-4692-8F01-656B5C7FD2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3955-7CB8-40F7-A42A-3FBB4AD9395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CDB4D-111F-4537-A18B-34C2167C24F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4A6B1-18CC-4604-B9FB-D62071A87E1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04094-43DF-4B1A-9997-A59932C80B3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E1632F40-C43D-4049-8136-96382C2F17D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4355" r:id="rId1"/>
    <p:sldLayoutId id="2147594356" r:id="rId2"/>
    <p:sldLayoutId id="2147594357" r:id="rId3"/>
    <p:sldLayoutId id="2147594358" r:id="rId4"/>
    <p:sldLayoutId id="2147594359" r:id="rId5"/>
    <p:sldLayoutId id="2147594360" r:id="rId6"/>
    <p:sldLayoutId id="2147594361" r:id="rId7"/>
    <p:sldLayoutId id="2147594362" r:id="rId8"/>
    <p:sldLayoutId id="2147594363" r:id="rId9"/>
    <p:sldLayoutId id="2147594364" r:id="rId10"/>
    <p:sldLayoutId id="2147594365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5123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2F26312-329F-4A1A-8748-CB13E4ECA929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8884DDA-537A-4F1E-A419-8CB629857D7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4377" r:id="rId1"/>
    <p:sldLayoutId id="2147594378" r:id="rId2"/>
    <p:sldLayoutId id="2147594379" r:id="rId3"/>
    <p:sldLayoutId id="2147594380" r:id="rId4"/>
    <p:sldLayoutId id="2147594381" r:id="rId5"/>
    <p:sldLayoutId id="2147594382" r:id="rId6"/>
    <p:sldLayoutId id="2147594383" r:id="rId7"/>
    <p:sldLayoutId id="2147594384" r:id="rId8"/>
    <p:sldLayoutId id="2147594385" r:id="rId9"/>
    <p:sldLayoutId id="2147594386" r:id="rId10"/>
    <p:sldLayoutId id="2147594387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69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14692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   제 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75" y="214313"/>
            <a:ext cx="914400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0" lang="en-US" altLang="ko-KR" sz="300" b="1" kern="0" dirty="0">
              <a:solidFill>
                <a:srgbClr val="FFFFFF"/>
              </a:solidFill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0"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8-1. </a:t>
            </a:r>
            <a:r>
              <a:rPr kumimoji="0"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 연휴 대비 가스시설 안전 점검</a:t>
            </a:r>
            <a:endParaRPr kumimoji="0"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kumimoji="0" lang="en-US" altLang="ko-KR" sz="2400" b="1" kern="0" dirty="0">
                <a:latin typeface="HY헤드라인M" pitchFamily="18" charset="-127"/>
                <a:ea typeface="HY헤드라인M" pitchFamily="18" charset="-127"/>
              </a:rPr>
              <a:t>: 2. 2(</a:t>
            </a:r>
            <a:r>
              <a:rPr kumimoji="0"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kumimoji="0"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2.13(</a:t>
            </a:r>
            <a:r>
              <a:rPr kumimoji="0"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kumimoji="0"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endParaRPr kumimoji="0"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kumimoji="0"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dirty="0">
                <a:latin typeface="HY헤드라인M" pitchFamily="18" charset="-127"/>
                <a:ea typeface="HY헤드라인M" pitchFamily="18" charset="-127"/>
              </a:rPr>
              <a:t>중앙시장 외 </a:t>
            </a:r>
            <a:r>
              <a:rPr kumimoji="0" lang="en-US" altLang="ko-KR" sz="2400" b="1" dirty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kumimoji="0" lang="ko-KR" altLang="en-US" sz="2400" b="1" dirty="0">
                <a:latin typeface="HY헤드라인M" pitchFamily="18" charset="-127"/>
                <a:ea typeface="HY헤드라인M" pitchFamily="18" charset="-127"/>
              </a:rPr>
              <a:t>개소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>
                <a:latin typeface="HY헤드라인M" pitchFamily="18" charset="-127"/>
                <a:ea typeface="HY헤드라인M" pitchFamily="18" charset="-127"/>
              </a:rPr>
              <a:t>점 검  자 </a:t>
            </a:r>
            <a:r>
              <a:rPr kumimoji="0"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dirty="0">
                <a:latin typeface="HY헤드라인M" pitchFamily="18" charset="-127"/>
                <a:ea typeface="HY헤드라인M" pitchFamily="18" charset="-127"/>
              </a:rPr>
              <a:t>군</a:t>
            </a:r>
            <a:r>
              <a:rPr kumimoji="0"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dirty="0">
                <a:latin typeface="HY헤드라인M" pitchFamily="18" charset="-127"/>
                <a:ea typeface="HY헤드라인M" pitchFamily="18" charset="-127"/>
              </a:rPr>
              <a:t>가스안전공사 합동 점검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>
                <a:latin typeface="HY헤드라인M" pitchFamily="18" charset="-127"/>
                <a:ea typeface="HY헤드라인M" pitchFamily="18" charset="-127"/>
              </a:rPr>
              <a:t>내       용</a:t>
            </a:r>
            <a:r>
              <a:rPr kumimoji="0"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가스시설 적정유지 여부 및 부적합 시설 개선 </a:t>
            </a:r>
            <a:endParaRPr kumimoji="0"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kumimoji="0"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                       </a:t>
            </a:r>
            <a:r>
              <a:rPr kumimoji="0"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조치  등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75" y="3719513"/>
            <a:ext cx="9144000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 연휴 대비 전기시설 안전 점검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1. 29(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2.13(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영동병원 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점 검  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군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한국전기안전공사 합동 점검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누전 및 누전차단기 작동여부 등 점검</a:t>
            </a:r>
            <a:endParaRPr kumimoji="0" lang="ko-KR" altLang="en-US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75" y="185738"/>
            <a:ext cx="9144000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광평리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마을단위 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LPG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저장탱크 보급사업</a:t>
            </a: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~ 10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2400" b="1" kern="0" dirty="0"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광평리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45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세대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업 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300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국비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150,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도비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36,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군비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84,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사용자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30)</a:t>
            </a: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사업방법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한국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LPG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산업협회 위탁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LPG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소형저장탱크 및 보일러 설치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ko-KR" altLang="en-US" sz="2400" dirty="0"/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75" y="3328988"/>
            <a:ext cx="91440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sym typeface="Symbol" pitchFamily="18" charset="2"/>
            </a:endParaRPr>
          </a:p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 명절 맞이 장보기 및 물가안정 캠페인 실시</a:t>
            </a: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2. 9(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 14:00  </a:t>
            </a:r>
            <a:r>
              <a:rPr lang="en-US" altLang="ko-KR" sz="2400" b="1" kern="0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kern="0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참여</a:t>
            </a:r>
            <a:endParaRPr lang="en-US" altLang="ko-KR" sz="2400" b="1" kern="0" dirty="0">
              <a:solidFill>
                <a:srgbClr val="05AB0D"/>
              </a:solidFill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영동전통시장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주차장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참석인원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50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여명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군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중기청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로타리클럽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등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Tx/>
              <a:buChar char="-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설 명절 제수용품 및 선물 구입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Tx/>
              <a:buChar char="-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물가안정 캠페인 실시</a:t>
            </a:r>
            <a:endParaRPr lang="ko-KR" altLang="en-US" sz="2400" dirty="0"/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75" y="285750"/>
            <a:ext cx="914400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0" lang="en-US" altLang="ko-KR" sz="300" b="1" kern="0" dirty="0">
              <a:solidFill>
                <a:srgbClr val="FFFFFF"/>
              </a:solidFill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0"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</a:t>
            </a:r>
            <a:r>
              <a:rPr kumimoji="0"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와인연구소 부지조성공사 준공</a:t>
            </a:r>
            <a:endParaRPr kumimoji="0"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kumimoji="0" lang="en-US" altLang="ko-KR" sz="2400" b="1" dirty="0">
                <a:latin typeface="HY헤드라인M" pitchFamily="18" charset="-127"/>
                <a:ea typeface="HY헤드라인M" pitchFamily="18" charset="-127"/>
              </a:rPr>
              <a:t>: 2013. 5. ~ 2015. 2. ※02. 23.(</a:t>
            </a:r>
            <a:r>
              <a:rPr kumimoji="0"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kumimoji="0"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kumimoji="0" lang="ko-KR" altLang="en-US" sz="2400" b="1" dirty="0">
                <a:latin typeface="HY헤드라인M" pitchFamily="18" charset="-127"/>
                <a:ea typeface="HY헤드라인M" pitchFamily="18" charset="-127"/>
              </a:rPr>
              <a:t>준공예정</a:t>
            </a:r>
            <a:endParaRPr kumimoji="0"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>
                <a:latin typeface="HY헤드라인M" pitchFamily="18" charset="-127"/>
                <a:ea typeface="HY헤드라인M" pitchFamily="18" charset="-127"/>
              </a:rPr>
              <a:t>사 업  량 </a:t>
            </a:r>
            <a:r>
              <a:rPr kumimoji="0"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dirty="0">
                <a:latin typeface="HY헤드라인M" pitchFamily="18" charset="-127"/>
                <a:ea typeface="HY헤드라인M" pitchFamily="18" charset="-127"/>
              </a:rPr>
              <a:t>부지조성 </a:t>
            </a:r>
            <a:r>
              <a:rPr kumimoji="0" lang="en-US" altLang="ko-KR" sz="2400" b="1" dirty="0">
                <a:latin typeface="HY헤드라인M" pitchFamily="18" charset="-127"/>
                <a:ea typeface="HY헤드라인M" pitchFamily="18" charset="-127"/>
              </a:rPr>
              <a:t>41,000㎡, </a:t>
            </a:r>
            <a:r>
              <a:rPr kumimoji="0" lang="ko-KR" altLang="en-US" sz="2400" b="1" dirty="0">
                <a:latin typeface="HY헤드라인M" pitchFamily="18" charset="-127"/>
                <a:ea typeface="HY헤드라인M" pitchFamily="18" charset="-127"/>
              </a:rPr>
              <a:t>도로포장 </a:t>
            </a:r>
            <a:r>
              <a:rPr kumimoji="0" lang="en-US" altLang="ko-KR" sz="2400" b="1" dirty="0">
                <a:latin typeface="HY헤드라인M" pitchFamily="18" charset="-127"/>
                <a:ea typeface="HY헤드라인M" pitchFamily="18" charset="-127"/>
              </a:rPr>
              <a:t>560</a:t>
            </a:r>
            <a:r>
              <a:rPr kumimoji="0" lang="en-US" altLang="ko-KR" sz="1600" dirty="0">
                <a:latin typeface="HY헤드라인M" pitchFamily="18" charset="-127"/>
                <a:ea typeface="HY헤드라인M" pitchFamily="18" charset="-127"/>
              </a:rPr>
              <a:t>m</a:t>
            </a:r>
            <a:endParaRPr kumimoji="0" lang="ko-KR" altLang="en-US" sz="16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>
                <a:latin typeface="HY헤드라인M" pitchFamily="18" charset="-127"/>
                <a:ea typeface="HY헤드라인M" pitchFamily="18" charset="-127"/>
              </a:rPr>
              <a:t>사 업  비 </a:t>
            </a:r>
            <a:r>
              <a:rPr kumimoji="0" lang="en-US" altLang="ko-KR" sz="2400" b="1" dirty="0">
                <a:latin typeface="HY헤드라인M" pitchFamily="18" charset="-127"/>
                <a:ea typeface="HY헤드라인M" pitchFamily="18" charset="-127"/>
              </a:rPr>
              <a:t>: 2,808</a:t>
            </a:r>
            <a:r>
              <a:rPr kumimoji="0"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endParaRPr kumimoji="0"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kumimoji="0"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공사 전반에 대한 품질관리 및 공사목적물 검사</a:t>
            </a:r>
            <a:endParaRPr kumimoji="0"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75" y="3362325"/>
            <a:ext cx="9144000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sym typeface="Symbol" pitchFamily="18" charset="2"/>
            </a:endParaRPr>
          </a:p>
          <a:p>
            <a:pPr marL="533400" indent="-533400">
              <a:lnSpc>
                <a:spcPct val="11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충청북도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사회적기업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사업 설명회</a:t>
            </a: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2. 5(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 10:00</a:t>
            </a: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소회의실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주      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충북사회적경제센터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50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 정도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kumimoji="0"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예비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사회적기업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지정 신청 희망 기업 및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관심있는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기관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kumimoji="0" lang="ko-KR" altLang="en-US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75" y="3571875"/>
            <a:ext cx="9001125" cy="308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지역특화산업 발굴을 위한 업무협의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      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협의기관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충북테크노파크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정책기획단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전문기관과의 네트워크를 통하여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일라이트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우리지역 특성에 맞는 특화사업 발굴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75" y="290513"/>
            <a:ext cx="9144000" cy="242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법화농공단지 환경개선사업 설계 및 입주업체 협의 </a:t>
            </a: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      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업 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390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진입로 재포장 및 상수도 </a:t>
            </a:r>
            <a:r>
              <a:rPr lang="ko-KR" altLang="en-US" sz="2400" b="1" kern="0" spc="-150" dirty="0" err="1">
                <a:latin typeface="HY헤드라인M" pitchFamily="18" charset="-127"/>
                <a:ea typeface="HY헤드라인M" pitchFamily="18" charset="-127"/>
              </a:rPr>
              <a:t>노후관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 교체를 위한 설계작업 착수</a:t>
            </a:r>
            <a:endParaRPr lang="en-US" altLang="ko-KR" sz="2400" b="1" kern="0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법화농공단지 입주업체 의견수렴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70148</TotalTime>
  <Words>380</Words>
  <Application>Microsoft Office PowerPoint</Application>
  <PresentationFormat>화면 슬라이드 쇼(4:3)</PresentationFormat>
  <Paragraphs>64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12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5</vt:i4>
      </vt:variant>
    </vt:vector>
  </HeadingPairs>
  <TitlesOfParts>
    <vt:vector size="19" baseType="lpstr">
      <vt:lpstr>Arial</vt:lpstr>
      <vt:lpstr>HY견고딕</vt:lpstr>
      <vt:lpstr>굴림</vt:lpstr>
      <vt:lpstr>Wingdings</vt:lpstr>
      <vt:lpstr>맑은 고딕</vt:lpstr>
      <vt:lpstr>HY헤드라인M</vt:lpstr>
      <vt:lpstr>Symbol</vt:lpstr>
      <vt:lpstr>Monotype Sorts</vt:lpstr>
      <vt:lpstr>MD솔체</vt:lpstr>
      <vt:lpstr>Times New Roman</vt:lpstr>
      <vt:lpstr>HY울릉도M</vt:lpstr>
      <vt:lpstr>굴림체</vt:lpstr>
      <vt:lpstr>2_조화</vt:lpstr>
      <vt:lpstr>2_Office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11245</cp:revision>
  <dcterms:modified xsi:type="dcterms:W3CDTF">2015-03-25T08:19:39Z</dcterms:modified>
</cp:coreProperties>
</file>