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  <a:srgbClr val="00B036"/>
    <a:srgbClr val="05AB0D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8391" autoAdjust="0"/>
  </p:normalViewPr>
  <p:slideViewPr>
    <p:cSldViewPr>
      <p:cViewPr varScale="1">
        <p:scale>
          <a:sx n="112" d="100"/>
          <a:sy n="112" d="100"/>
        </p:scale>
        <p:origin x="1716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DB5FE2E9-441E-4051-B7FF-A5D2CF0FBA3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78146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E741625-4978-432E-8781-34E5DED6C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06386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74C664E7-3506-453B-ADF2-C44A4C6E921D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7587" name="Rectangle 7"/>
          <p:cNvSpPr txBox="1">
            <a:spLocks noGrp="1" noChangeArrowheads="1"/>
          </p:cNvSpPr>
          <p:nvPr/>
        </p:nvSpPr>
        <p:spPr bwMode="auto">
          <a:xfrm>
            <a:off x="3856938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/>
            <a:fld id="{06A94970-AD3C-43FC-8FED-6C8ABFAC31B2}" type="slidenum">
              <a:rPr lang="en-US" altLang="ko-KR" sz="1200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1063"/>
              <a:t>1</a:t>
            </a:fld>
            <a:endParaRPr lang="en-US" altLang="ko-KR" sz="120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6758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785" y="4721225"/>
            <a:ext cx="5441632" cy="4471988"/>
          </a:xfrm>
          <a:noFill/>
        </p:spPr>
        <p:txBody>
          <a:bodyPr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20272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741625-4978-432E-8781-34E5DED6CAD3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74800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6573F-1FA2-4D22-ADA9-90F066E8610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E4C78-B7EE-4E34-9455-08FCD5A033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6E3E8-7F59-4131-B622-109E3C91D0D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AC808-2B49-416B-879E-398E6D47F74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69BE5-62CE-4686-99D9-414316060EF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6EEAA-F9FE-4BB2-8F3B-F4E5C5A45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ACDC4-7E94-45E2-BEED-721307C90CE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995E6-6E85-49FB-AB0F-792EBB04E21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D8DE2-D023-465F-8CFA-CE373D64568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32C0DA-27A3-42A9-9627-6DDB98D5402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62885-77AE-4E91-9C71-209E243B0A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7DF6F0C-A75D-43ED-8F58-697AC2104E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4035" name="Rectangle 3"/>
          <p:cNvSpPr>
            <a:spLocks noChangeArrowheads="1"/>
          </p:cNvSpPr>
          <p:nvPr/>
        </p:nvSpPr>
        <p:spPr bwMode="auto">
          <a:xfrm>
            <a:off x="0" y="2285993"/>
            <a:ext cx="9144000" cy="50847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wrap="square"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 fontAlgn="ctr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경   제   과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108991" y="4803805"/>
            <a:ext cx="900109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생산적 일손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긴급지원반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어려운 농가 및 기업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제조업 분야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일손 긴급지원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6.(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/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(3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endParaRPr kumimoji="0"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1"/>
          <p:cNvSpPr>
            <a:spLocks noChangeArrowheads="1"/>
          </p:cNvSpPr>
          <p:nvPr/>
        </p:nvSpPr>
        <p:spPr bwMode="auto">
          <a:xfrm>
            <a:off x="0" y="116632"/>
            <a:ext cx="9109645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SzPct val="60000"/>
              <a:buFontTx/>
              <a:buNone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. 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코로나</a:t>
            </a: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19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피해 소상공인 자녀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충북인재양성재단</a:t>
            </a:r>
            <a:endParaRPr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SzPct val="60000"/>
              <a:buFontTx/>
              <a:buNone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  희망장학생 선발 홍보</a:t>
            </a:r>
            <a:endParaRPr kumimoji="0"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1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~ 4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10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. / 200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우리군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10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/ 1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인당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50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만원</a:t>
            </a:r>
            <a:endParaRPr kumimoji="0"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</a:pP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도내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kumimoji="0" lang="ko-KR" altLang="en-US" sz="2400" b="1" dirty="0" err="1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년이상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주소 및 사업장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/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코로나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19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로 매출액 </a:t>
            </a:r>
            <a:r>
              <a:rPr kumimoji="0" lang="en-US" altLang="ko-KR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20%</a:t>
            </a:r>
            <a:r>
              <a:rPr kumimoji="0" lang="ko-KR" altLang="en-US" sz="2400" b="1" dirty="0">
                <a:solidFill>
                  <a:srgbClr val="00000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이상 감소한 소상공인 자녀</a:t>
            </a:r>
            <a:endParaRPr kumimoji="0" lang="en-US" altLang="ko-KR" sz="2400" b="1" dirty="0">
              <a:solidFill>
                <a:srgbClr val="000000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99766" y="2955955"/>
            <a:ext cx="8358188" cy="1846659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 eaLnBrk="1" latinLnBrk="1" hangingPunct="1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3-2. </a:t>
            </a:r>
            <a:r>
              <a:rPr lang="ko-KR" altLang="en-US" sz="2800" b="1" kern="0" spc="-4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영동산업단지 </a:t>
            </a:r>
            <a:r>
              <a:rPr lang="ko-KR" altLang="en-US" sz="2800" b="1" kern="0" spc="-4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공공폐수처리시설  별도 허용기준 고시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별도허용기준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고시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협의처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금강환경유역청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별도허용기준고시 완료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: ‘20. 8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월 중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73628</TotalTime>
  <Words>115</Words>
  <Application>Microsoft Office PowerPoint</Application>
  <PresentationFormat>화면 슬라이드 쇼(4:3)</PresentationFormat>
  <Paragraphs>15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11691</cp:revision>
  <cp:lastPrinted>2020-04-02T01:02:52Z</cp:lastPrinted>
  <dcterms:modified xsi:type="dcterms:W3CDTF">2020-04-02T04:26:44Z</dcterms:modified>
</cp:coreProperties>
</file>