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8" r:id="rId1"/>
    <p:sldMasterId id="2147590771" r:id="rId2"/>
  </p:sldMasterIdLst>
  <p:notesMasterIdLst>
    <p:notesMasterId r:id="rId9"/>
  </p:notesMasterIdLst>
  <p:handoutMasterIdLst>
    <p:handoutMasterId r:id="rId10"/>
  </p:handoutMasterIdLst>
  <p:sldIdLst>
    <p:sldId id="5883" r:id="rId3"/>
    <p:sldId id="5901" r:id="rId4"/>
    <p:sldId id="5902" r:id="rId5"/>
    <p:sldId id="5903" r:id="rId6"/>
    <p:sldId id="5904" r:id="rId7"/>
    <p:sldId id="5905" r:id="rId8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00B036"/>
    <a:srgbClr val="0000FF"/>
    <a:srgbClr val="05AB0D"/>
    <a:srgbClr val="FFFF00"/>
    <a:srgbClr val="0000CC"/>
    <a:srgbClr val="3399FF"/>
    <a:srgbClr val="87EB23"/>
    <a:srgbClr val="996633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344" autoAdjust="0"/>
    <p:restoredTop sz="88561" autoAdjust="0"/>
  </p:normalViewPr>
  <p:slideViewPr>
    <p:cSldViewPr>
      <p:cViewPr>
        <p:scale>
          <a:sx n="96" d="100"/>
          <a:sy n="96" d="100"/>
        </p:scale>
        <p:origin x="-504" y="-35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5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5A7CA56-D71E-43AA-98DF-42C8537AF63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7625" y="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4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21225"/>
            <a:ext cx="4994275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l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50" tIns="45413" rIns="90850" bIns="45413" numCol="1" anchor="b" anchorCtr="0" compatLnSpc="1">
            <a:prstTxWarp prst="textNoShape">
              <a:avLst/>
            </a:prstTxWarp>
          </a:bodyPr>
          <a:lstStyle>
            <a:lvl1pPr algn="r" defTabSz="8810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8006DB53-5D30-4060-9537-2C66123132E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7"/>
          <p:cNvSpPr txBox="1">
            <a:spLocks noGrp="1" noChangeArrowheads="1"/>
          </p:cNvSpPr>
          <p:nvPr/>
        </p:nvSpPr>
        <p:spPr bwMode="auto">
          <a:xfrm>
            <a:off x="3857625" y="9444038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50" tIns="45413" rIns="90850" bIns="45413" anchor="b"/>
          <a:lstStyle/>
          <a:p>
            <a:pPr algn="r" defTabSz="881063">
              <a:lnSpc>
                <a:spcPct val="150000"/>
              </a:lnSpc>
              <a:buClr>
                <a:srgbClr val="FFFF00"/>
              </a:buClr>
              <a:buSzPct val="60000"/>
              <a:buFont typeface="Monotype Sorts" pitchFamily="2" charset="2"/>
              <a:buNone/>
            </a:pPr>
            <a:fld id="{8F801C80-B305-4838-BBDF-F413267F3522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81063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 pitchFamily="2" charset="2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207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78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5" y="4721225"/>
            <a:ext cx="5441950" cy="4471988"/>
          </a:xfrm>
          <a:noFill/>
          <a:ln/>
        </p:spPr>
        <p:txBody>
          <a:bodyPr lIns="90841" tIns="45408" rIns="90841" bIns="45408"/>
          <a:lstStyle/>
          <a:p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smtClean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smtClean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3A0D9-5E16-4B8F-BC47-F1EC50BE8009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9F7F9EA-2EF9-4ACE-AE28-29804EE1492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209800" cy="5821362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152400" y="274638"/>
            <a:ext cx="6477000" cy="5821362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13167D-51FC-450E-AFB2-43487615364F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D207C-F5EC-4FC2-8E87-1C145DB5FEC3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9F8FE-2A5A-4495-B6AE-6552F78E8D87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B2288A-BC30-41B9-BF80-B142C7DE563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40989-DE3C-4F1B-BC25-019613518F5C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B08F7-357B-4E57-A5BF-1CB8A7BCEAC2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064B6B-1937-4ED8-8B89-7742533CBD24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BF4C54-EC77-4F85-BF4A-74ACBCF49ED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B35459-2E9D-4995-B939-32E42591189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999994-1513-492F-BC3B-9F824065433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8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7D4F27-B240-47A6-8C6A-0BAFE52CE46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72EC3B-23E0-4B93-92AD-FF72769716A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4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AE788-39CA-4FBA-8457-9AEE5B6023B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4EFA54-E365-43E9-87E7-0885CD19B61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3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F4EE0E-3FB2-4CF3-B14F-EBF04A98E736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DA5DAA-13BB-48FF-90C2-55399494E6C9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4325B7-E8E4-4A73-A646-B3F4E5329C7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FF14DC-E4BD-4944-AA35-29B89494AD4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944FBA-9ADA-4B65-A546-DA273C8543A0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6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4B351C-D306-4259-ABB3-2653B4ACF873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B62AAC-EDDB-40D6-B181-889DA054BBA8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B725C-406B-4879-A36F-73DF972EC1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4329A-3E5F-4E8C-B233-40618C885C9D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45CCA-03D2-468F-8826-D42A8F78F3A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BDB1F-37AC-438D-B65F-0D7B42FDAA58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1524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838200"/>
            <a:ext cx="4343400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EA6405-16FB-4AC6-9DDC-0FEE5131613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34FC9E-D26D-4BE7-9B23-F29C11949A4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3106CC-884C-4174-9007-F6CEEAD5C840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7AE3B6-EF65-42BB-BAB9-BDE4F57A95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B192EA-AA49-40E2-AC77-7441BA54A9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23D326-A155-4C8B-992C-ABD4CA049FEB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838200"/>
            <a:ext cx="88392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  둘째 수준</a:t>
            </a:r>
          </a:p>
          <a:p>
            <a:pPr lvl="2"/>
            <a:r>
              <a:rPr lang="ko-KR" altLang="en-US" smtClean="0"/>
              <a:t> </a:t>
            </a:r>
            <a:r>
              <a:rPr lang="en-US" altLang="ko-KR" smtClean="0"/>
              <a:t>-  </a:t>
            </a:r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196003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96003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fontAlgn="base" latin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  <a:defRPr kumimoji="0" sz="1400" b="0">
                <a:solidFill>
                  <a:srgbClr val="000000"/>
                </a:solidFill>
                <a:effectLst/>
                <a:latin typeface="+mn-lt"/>
                <a:ea typeface="+mn-ea"/>
                <a:sym typeface="Symbol" pitchFamily="18" charset="2"/>
              </a:defRPr>
            </a:lvl1pPr>
          </a:lstStyle>
          <a:p>
            <a:pPr>
              <a:defRPr/>
            </a:pPr>
            <a:fld id="{CF63F361-BEB8-4F02-A7D2-5A332BCBE79A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971" r:id="rId1"/>
    <p:sldLayoutId id="2147592972" r:id="rId2"/>
    <p:sldLayoutId id="2147592973" r:id="rId3"/>
    <p:sldLayoutId id="2147592974" r:id="rId4"/>
    <p:sldLayoutId id="2147592975" r:id="rId5"/>
    <p:sldLayoutId id="2147592976" r:id="rId6"/>
    <p:sldLayoutId id="2147592977" r:id="rId7"/>
    <p:sldLayoutId id="2147592978" r:id="rId8"/>
    <p:sldLayoutId id="2147592979" r:id="rId9"/>
    <p:sldLayoutId id="2147592980" r:id="rId10"/>
    <p:sldLayoutId id="2147592981" r:id="rId11"/>
  </p:sldLayoutIdLst>
  <p:transition/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5pPr>
      <a:lvl6pPr marL="4572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6pPr>
      <a:lvl7pPr marL="9144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7pPr>
      <a:lvl8pPr marL="13716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8pPr>
      <a:lvl9pPr marL="1828800" algn="l" rtl="0" eaLnBrk="0" fontAlgn="base" latinLnBrk="1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굴림" charset="-127"/>
          <a:ea typeface="굴림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kumimoji="1" sz="2800" b="1">
          <a:solidFill>
            <a:schemeClr val="accent2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bg1"/>
        </a:buClr>
        <a:buFont typeface="Wingdings" pitchFamily="2" charset="2"/>
        <a:buChar char="q"/>
        <a:defRPr kumimoji="1" sz="2400" b="1">
          <a:solidFill>
            <a:schemeClr val="bg1"/>
          </a:solidFill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•"/>
        <a:defRPr kumimoji="1" sz="2000" b="1">
          <a:solidFill>
            <a:schemeClr val="bg1"/>
          </a:solidFill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3075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7235BC4-57EC-4CB6-981A-A8D246A31C11}" type="datetimeFigureOut">
              <a:rPr lang="ko-KR" altLang="en-US"/>
              <a:pPr>
                <a:defRPr/>
              </a:pPr>
              <a:t>2015-03-25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1B13AA6C-0D7E-4C86-AD68-A9BF6DC974DB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92993" r:id="rId1"/>
    <p:sldLayoutId id="2147592994" r:id="rId2"/>
    <p:sldLayoutId id="2147592995" r:id="rId3"/>
    <p:sldLayoutId id="2147592996" r:id="rId4"/>
    <p:sldLayoutId id="2147592997" r:id="rId5"/>
    <p:sldLayoutId id="2147592998" r:id="rId6"/>
    <p:sldLayoutId id="2147592999" r:id="rId7"/>
    <p:sldLayoutId id="2147593000" r:id="rId8"/>
    <p:sldLayoutId id="2147593001" r:id="rId9"/>
    <p:sldLayoutId id="2147593002" r:id="rId10"/>
    <p:sldLayoutId id="21475930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01380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 역 경 제 과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760788"/>
            <a:ext cx="8429625" cy="245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9-2.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상반기 직업소개사업 실적 파악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8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관내 직업소개소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연령별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직종별 구인구직 실적 등 파악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50"/>
            <a:ext cx="8828088" cy="2928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9-1.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감고을장터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어울림 한마당 행사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시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7. 29.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14:00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영동전통시장 제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주차장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      관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문광형 시장육성 사업단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문화공연 및 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경품권 추첨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285750"/>
            <a:ext cx="8964613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9-3.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하반기 지역공동체 일자리사업 추진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신청기간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7. 14. 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~ 7. 21.(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</a:t>
            </a:r>
            <a:r>
              <a:rPr kumimoji="0" lang="en-US" altLang="ko-KR" sz="2400" b="1" kern="0" dirty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사업기간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9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~ 10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월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접  수 처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읍면사무소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모집인원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46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아름다운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마을가꾸기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등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 사업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42875" y="3789363"/>
            <a:ext cx="8828088" cy="278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9-4.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투자유치 업무추진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7. 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 ~ 7. 11.(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㈜레인보우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구미시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 </a:t>
            </a: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㈜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석보유통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하남시 소재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spc="-150" dirty="0" err="1">
                <a:latin typeface="HY헤드라인M" pitchFamily="18" charset="-127"/>
                <a:ea typeface="HY헤드라인M" pitchFamily="18" charset="-127"/>
              </a:rPr>
              <a:t>황간물류단지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투자의향 협의</a:t>
            </a:r>
            <a:r>
              <a:rPr lang="en-US" altLang="ko-KR" sz="2400" b="1" kern="0" spc="-150" dirty="0"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kern="0" spc="-150" dirty="0">
                <a:latin typeface="HY헤드라인M" pitchFamily="18" charset="-127"/>
                <a:ea typeface="HY헤드라인M" pitchFamily="18" charset="-127"/>
              </a:rPr>
              <a:t>  투자 보조금 설명</a:t>
            </a:r>
            <a:endParaRPr lang="en-US" altLang="ko-KR" sz="2400" b="1" kern="0" spc="-15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357563"/>
            <a:ext cx="896461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9-6.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에너지 사용의 제한사항 점검</a:t>
            </a: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공공기관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상점 및 다중이용시설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실내 절전온도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(28℃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이상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준수 여부 확인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개문 냉방영업 여부 점검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75" y="285750"/>
            <a:ext cx="8964613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9-5.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영동산업단지 조성사업관리 기본계획 수립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승  인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충청북도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분양공고를 위한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단지내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토지이용계획 수립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644900"/>
            <a:ext cx="8964613" cy="266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9-8.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홍보 전시장 운영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기      간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‘14. 7.  7.  ~‘15. 6. 30.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장      소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영동역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대합실 내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일라이트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제품 및 홍보물 전시 등 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42875" y="285750"/>
            <a:ext cx="8828088" cy="3071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9-7. 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여름철 우기</a:t>
            </a:r>
            <a:r>
              <a:rPr lang="en-US" altLang="ko-KR" sz="2800" b="1" dirty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·</a:t>
            </a:r>
            <a:r>
              <a:rPr lang="ko-KR" altLang="en-US" sz="2800" b="1" dirty="0">
                <a:solidFill>
                  <a:srgbClr val="0000FF"/>
                </a:solidFill>
                <a:ea typeface="HY헤드라인M" pitchFamily="18" charset="-127"/>
                <a:sym typeface="Symbol" pitchFamily="18" charset="2"/>
              </a:rPr>
              <a:t>폭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염대비 가스판매시설 안전점검</a:t>
            </a: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영동가스 외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개소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가스안전장치의 정상작동 여부 점검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142875" y="333375"/>
            <a:ext cx="8964613" cy="32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9-9. </a:t>
            </a:r>
            <a:r>
              <a:rPr lang="ko-KR" altLang="en-US" sz="2800" b="1" kern="0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일라이트</a:t>
            </a:r>
            <a:r>
              <a:rPr lang="ko-KR" altLang="en-US" sz="2800" b="1" kern="0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관련 기관 방문 현황조사</a:t>
            </a:r>
            <a:endParaRPr lang="ko-KR" altLang="en-US" sz="2800" b="1" kern="0" spc="-15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일      자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7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월중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대      상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에코에듀센터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>
                <a:latin typeface="HY헤드라인M" pitchFamily="18" charset="-127"/>
                <a:ea typeface="HY헤드라인M" pitchFamily="18" charset="-127"/>
              </a:rPr>
              <a:t>진안</a:t>
            </a: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내      용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친환경 건축 관련 정보 조사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- 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아토피센터 운영 현황 조사 등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dirty="0">
                <a:latin typeface="HY헤드라인M" pitchFamily="18" charset="-127"/>
                <a:ea typeface="HY헤드라인M" pitchFamily="18" charset="-127"/>
              </a:rPr>
              <a:t>                   </a:t>
            </a:r>
            <a:endParaRPr kumimoji="0" lang="ko-KR" altLang="en-US" sz="2400" b="1" kern="0" dirty="0">
              <a:solidFill>
                <a:srgbClr val="05AB0D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조화">
  <a:themeElements>
    <a:clrScheme name="2_조화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2_조화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>
            <a:alpha val="30000"/>
          </a:scheme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outerShdw dist="35921" dir="2700000" algn="ctr" rotWithShape="0">
            <a:schemeClr val="bg2">
              <a:alpha val="50000"/>
            </a:schemeClr>
          </a:outerShdw>
        </a:effectLst>
      </a:spPr>
      <a:bodyPr vert="horz" wrap="square" lIns="92075" tIns="46038" rIns="92075" bIns="46038" numCol="1" anchor="ctr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ko-KR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HY견고딕" pitchFamily="18" charset="-127"/>
          </a:defRPr>
        </a:defPPr>
      </a:lstStyle>
    </a:lnDef>
  </a:objectDefaults>
  <a:extraClrSchemeLst>
    <a:extraClrScheme>
      <a:clrScheme name="2_조화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조화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조화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70161</TotalTime>
  <Words>346</Words>
  <Application>Microsoft Office PowerPoint</Application>
  <PresentationFormat>화면 슬라이드 쇼(4:3)</PresentationFormat>
  <Paragraphs>62</Paragraphs>
  <Slides>6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11</vt:i4>
      </vt:variant>
      <vt:variant>
        <vt:lpstr>테마</vt:lpstr>
      </vt:variant>
      <vt:variant>
        <vt:i4>2</vt:i4>
      </vt:variant>
      <vt:variant>
        <vt:lpstr>슬라이드 제목</vt:lpstr>
      </vt:variant>
      <vt:variant>
        <vt:i4>6</vt:i4>
      </vt:variant>
    </vt:vector>
  </HeadingPairs>
  <TitlesOfParts>
    <vt:vector size="19" baseType="lpstr">
      <vt:lpstr>Arial</vt:lpstr>
      <vt:lpstr>HY견고딕</vt:lpstr>
      <vt:lpstr>굴림</vt:lpstr>
      <vt:lpstr>Wingdings</vt:lpstr>
      <vt:lpstr>맑은 고딕</vt:lpstr>
      <vt:lpstr>Symbol</vt:lpstr>
      <vt:lpstr>Times New Roman</vt:lpstr>
      <vt:lpstr>HY헤드라인M</vt:lpstr>
      <vt:lpstr>HY울릉도M</vt:lpstr>
      <vt:lpstr>Monotype Sorts</vt:lpstr>
      <vt:lpstr>굴림체</vt:lpstr>
      <vt:lpstr>2_조화</vt:lpstr>
      <vt:lpstr>3_Office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>영동 공돌이 공순이 회사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11236</cp:revision>
  <dcterms:modified xsi:type="dcterms:W3CDTF">2015-03-25T08:10:18Z</dcterms:modified>
</cp:coreProperties>
</file>