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</p:sldMasterIdLst>
  <p:notesMasterIdLst>
    <p:notesMasterId r:id="rId9"/>
  </p:notesMasterIdLst>
  <p:handoutMasterIdLst>
    <p:handoutMasterId r:id="rId10"/>
  </p:handoutMasterIdLst>
  <p:sldIdLst>
    <p:sldId id="5883" r:id="rId3"/>
    <p:sldId id="5901" r:id="rId4"/>
    <p:sldId id="5902" r:id="rId5"/>
    <p:sldId id="5903" r:id="rId6"/>
    <p:sldId id="5904" r:id="rId7"/>
    <p:sldId id="5905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344" autoAdjust="0"/>
    <p:restoredTop sz="88561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5A7CA56-D71E-43AA-98DF-42C8537AF6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006DB53-5D30-4060-9537-2C66123132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8F801C80-B305-4838-BBDF-F413267F3522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A0D9-5E16-4B8F-BC47-F1EC50BE80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7F9EA-2EF9-4ACE-AE28-29804EE149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167D-51FC-450E-AFB2-4348761536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207C-F5EC-4FC2-8E87-1C145DB5FEC3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8FE-2A5A-4495-B6AE-6552F78E8D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2288A-BC30-41B9-BF80-B142C7DE563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0989-DE3C-4F1B-BC25-019613518F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08F7-357B-4E57-A5BF-1CB8A7BCEAC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64B6B-1937-4ED8-8B89-7742533CBD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4C54-EC77-4F85-BF4A-74ACBCF49ED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35459-2E9D-4995-B939-32E4259118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99994-1513-492F-BC3B-9F824065433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4F27-B240-47A6-8C6A-0BAFE52CE4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EC3B-23E0-4B93-92AD-FF72769716A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E788-39CA-4FBA-8457-9AEE5B6023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FA54-E365-43E9-87E7-0885CD19B61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EE0E-3FB2-4CF3-B14F-EBF04A98E7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A5DAA-13BB-48FF-90C2-55399494E6C9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25B7-E8E4-4A73-A646-B3F4E5329C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F14DC-E4BD-4944-AA35-29B89494AD4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4FBA-9ADA-4B65-A546-DA273C8543A0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351C-D306-4259-ABB3-2653B4ACF8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2AAC-EDDB-40D6-B181-889DA054BBA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725C-406B-4879-A36F-73DF972EC1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329A-3E5F-4E8C-B233-40618C885C9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5CCA-03D2-468F-8826-D42A8F78F3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BDB1F-37AC-438D-B65F-0D7B42FDAA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A6405-16FB-4AC6-9DDC-0FEE513161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4FC9E-D26D-4BE7-9B23-F29C11949A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06CC-884C-4174-9007-F6CEEAD5C8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AE3B6-EF65-42BB-BAB9-BDE4F57A9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192EA-AA49-40E2-AC77-7441BA54A9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3D326-A155-4C8B-992C-ABD4CA049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CF63F361-BEB8-4F02-A7D2-5A332BCBE7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971" r:id="rId1"/>
    <p:sldLayoutId id="2147592972" r:id="rId2"/>
    <p:sldLayoutId id="2147592973" r:id="rId3"/>
    <p:sldLayoutId id="2147592974" r:id="rId4"/>
    <p:sldLayoutId id="2147592975" r:id="rId5"/>
    <p:sldLayoutId id="2147592976" r:id="rId6"/>
    <p:sldLayoutId id="2147592977" r:id="rId7"/>
    <p:sldLayoutId id="2147592978" r:id="rId8"/>
    <p:sldLayoutId id="2147592979" r:id="rId9"/>
    <p:sldLayoutId id="2147592980" r:id="rId10"/>
    <p:sldLayoutId id="214759298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235BC4-57EC-4CB6-981A-A8D246A31C1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13AA6C-0D7E-4C86-AD68-A9BF6DC974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993" r:id="rId1"/>
    <p:sldLayoutId id="2147592994" r:id="rId2"/>
    <p:sldLayoutId id="2147592995" r:id="rId3"/>
    <p:sldLayoutId id="2147592996" r:id="rId4"/>
    <p:sldLayoutId id="2147592997" r:id="rId5"/>
    <p:sldLayoutId id="2147592998" r:id="rId6"/>
    <p:sldLayoutId id="2147592999" r:id="rId7"/>
    <p:sldLayoutId id="2147593000" r:id="rId8"/>
    <p:sldLayoutId id="2147593001" r:id="rId9"/>
    <p:sldLayoutId id="2147593002" r:id="rId10"/>
    <p:sldLayoutId id="21475930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 역 경 제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760788"/>
            <a:ext cx="8429625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직업소개사업 실적 파악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직업소개소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연령별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직종별 구인구직 실적 등 파악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85750"/>
            <a:ext cx="882808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감고을장터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어울림 한마당 행사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7. 29.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주차장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문광형 시장육성 사업단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문화공연 및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경품권 추첨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285750"/>
            <a:ext cx="89646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지역공동체 일자리사업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7. 14.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21.(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en-US" altLang="ko-KR" sz="2400" b="1" kern="0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~ 10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접  수 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주소지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읍면사무소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모집인원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아름다운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마을가꾸기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789363"/>
            <a:ext cx="8828088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 업무추진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~ 7. 11.(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㈜레인보우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구미시 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석보유통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하남시 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투자의향 협의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 투자 보조금 설명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357563"/>
            <a:ext cx="896461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에너지 사용의 제한사항 점검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공공기관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상점 및 다중이용시설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실내 절전온도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(28℃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이상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준수 여부 확인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개문 냉방영업 여부 점검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285750"/>
            <a:ext cx="89646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조성사업관리 기본계획 수립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승  인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충청북도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분양공고를 위한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단지내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토지이용계획 수립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644900"/>
            <a:ext cx="89646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전시장 운영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‘14. 7.  7.  ~‘15. 6. 30.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대합실 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제품 및 홍보물 전시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85750"/>
            <a:ext cx="8828088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여름철 우기</a:t>
            </a:r>
            <a:r>
              <a:rPr lang="en-US" altLang="ko-KR" sz="2800" b="1" dirty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폭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염대비 가스판매시설 안전점검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영동가스 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가스안전장치의 정상작동 여부 점검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33375"/>
            <a:ext cx="89646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관련 기관 방문 현황조사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에코에듀센터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진안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친환경 건축 관련 정보 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아토피센터 운영 현황 조사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70161</TotalTime>
  <Words>346</Words>
  <Application>Microsoft Office PowerPoint</Application>
  <PresentationFormat>화면 슬라이드 쇼(4:3)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Symbol</vt:lpstr>
      <vt:lpstr>Times New Roman</vt:lpstr>
      <vt:lpstr>HY헤드라인M</vt:lpstr>
      <vt:lpstr>HY울릉도M</vt:lpstr>
      <vt:lpstr>Monotype Sorts</vt:lpstr>
      <vt:lpstr>굴림체</vt:lpstr>
      <vt:lpstr>2_조화</vt:lpstr>
      <vt:lpstr>3_Office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11236</cp:revision>
  <dcterms:modified xsi:type="dcterms:W3CDTF">2015-03-25T08:10:18Z</dcterms:modified>
</cp:coreProperties>
</file>