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8"/>
  </p:notesMasterIdLst>
  <p:handoutMasterIdLst>
    <p:handoutMasterId r:id="rId9"/>
  </p:handoutMasterIdLst>
  <p:sldIdLst>
    <p:sldId id="5883" r:id="rId2"/>
    <p:sldId id="5998" r:id="rId3"/>
    <p:sldId id="5999" r:id="rId4"/>
    <p:sldId id="6000" r:id="rId5"/>
    <p:sldId id="6001" r:id="rId6"/>
    <p:sldId id="6002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187" autoAdjust="0"/>
    <p:restoredTop sz="99633" autoAdjust="0"/>
  </p:normalViewPr>
  <p:slideViewPr>
    <p:cSldViewPr>
      <p:cViewPr>
        <p:scale>
          <a:sx n="96" d="100"/>
          <a:sy n="96" d="100"/>
        </p:scale>
        <p:origin x="-510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82FD5275-79D1-4925-BF5C-D8F62A5EAD3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263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7E45D4A-36DE-40FD-B861-687941823E4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D1D69805-D5EF-44BE-825C-FDC88B81154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3D77C-90FC-46F9-BDA4-3406FF4A592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1C283-03A2-4A1B-9F17-25F3EFFCBBE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11819-787A-4E68-94CB-14212B15A2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49802-14FC-49BC-BE53-60D784EFE9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B3EA7-FAFA-48C4-AE9C-BBBCBCC8A6F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77DC4-7430-44ED-9E4E-063ED2F085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EC10F-8790-42AC-BC4F-A719A17C9EF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9D9EA-E5F9-4D00-97FF-E08F8376181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A7E2E-785E-4C34-B8C8-AB6BB8F36C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29EC9-D5FD-4D7C-8981-A5885D1B309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75164-FD41-46B0-8C9F-5601E3CAB8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AD119117-D39D-458A-8E97-45F36A73E93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4525" r:id="rId1"/>
    <p:sldLayoutId id="2147594526" r:id="rId2"/>
    <p:sldLayoutId id="2147594527" r:id="rId3"/>
    <p:sldLayoutId id="2147594528" r:id="rId4"/>
    <p:sldLayoutId id="2147594529" r:id="rId5"/>
    <p:sldLayoutId id="2147594530" r:id="rId6"/>
    <p:sldLayoutId id="2147594531" r:id="rId7"/>
    <p:sldLayoutId id="2147594532" r:id="rId8"/>
    <p:sldLayoutId id="2147594533" r:id="rId9"/>
    <p:sldLayoutId id="2147594534" r:id="rId10"/>
    <p:sldLayoutId id="2147594535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6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 역 경 제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7950" y="331788"/>
            <a:ext cx="885666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추석명절맞이 전통시장 가는 날 행사 추진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9.1.(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dirty="0"/>
              <a:t> ~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9. 5.(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영동전통시장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및 관내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일장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참여대상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군산하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전직원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실과소별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각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권장일에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참여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2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2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참석 </a:t>
            </a:r>
            <a:r>
              <a:rPr lang="en-US" altLang="ko-KR" sz="22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(9.4)  </a:t>
            </a:r>
            <a:r>
              <a:rPr lang="ko-KR" altLang="en-US" sz="22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부군수님 참석 </a:t>
            </a:r>
            <a:r>
              <a:rPr lang="en-US" altLang="ko-KR" sz="22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(9.5)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제수용품 및 명절선물 구입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dirty="0"/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3476625"/>
            <a:ext cx="8964612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10-2. </a:t>
            </a:r>
            <a:r>
              <a:rPr lang="ko-KR" altLang="en-US" sz="2800" b="1" kern="0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추석명절맞이 </a:t>
            </a:r>
            <a:r>
              <a:rPr lang="ko-KR" altLang="en-US" sz="2800" b="1" kern="0" spc="-15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감고을장터</a:t>
            </a:r>
            <a:r>
              <a:rPr lang="ko-KR" altLang="en-US" sz="2800" b="1" kern="0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spc="-15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어울림한마당</a:t>
            </a:r>
            <a:r>
              <a:rPr lang="ko-KR" altLang="en-US" sz="2800" b="1" kern="0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행사 개최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9.4.(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14:00</a:t>
            </a:r>
            <a:r>
              <a:rPr lang="en-US" altLang="ko-KR" sz="2400" dirty="0"/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영동전통시장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야외공연장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산림조합 옆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 200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초청가수 공연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경품추첨행사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2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</a:t>
            </a:r>
            <a:r>
              <a:rPr lang="ko-KR" altLang="en-US" sz="2200" b="1" dirty="0" err="1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하실일</a:t>
            </a:r>
            <a:r>
              <a:rPr lang="ko-KR" altLang="en-US" sz="22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인사말씀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dirty="0"/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4463" y="285750"/>
            <a:ext cx="8856662" cy="266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10-3.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 우수시장 박람회 참가</a:t>
            </a: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9. 25.(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dirty="0"/>
              <a:t>  ~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9. 27.(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청주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구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연초제조창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광장일원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20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전통시장 상인회원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지역특산품 홍보 및 전시판매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시군의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날 행사 참여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dirty="0"/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4463" y="3403600"/>
            <a:ext cx="8856662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10-4.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예비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사회적기업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부정수급실태 자체점검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점검기간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9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00" dirty="0">
                <a:latin typeface="HY헤드라인M" pitchFamily="18" charset="-127"/>
                <a:ea typeface="HY헤드라인M" pitchFamily="18" charset="-127"/>
              </a:rPr>
              <a:t>점 검 자 </a:t>
            </a:r>
            <a:r>
              <a:rPr lang="en-US" altLang="ko-KR" sz="2400" b="1" spc="100" dirty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일자리창출팀장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담당자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점검대상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예비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사회적기업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점검내용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지원금 계정관리소홀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사업계획 임의변경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    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위반빈도 높은 반복발생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분야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dirty="0"/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6050" y="3116263"/>
            <a:ext cx="899795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300" b="1" dirty="0">
              <a:solidFill>
                <a:srgbClr val="FFFFFF"/>
              </a:solidFill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10-6.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투자유치업무추진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9. 15.(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 ~ 9. 26.(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	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㈜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초화림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이천시 소재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대신택배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청주시소재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㈜레인보우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구미시 소재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황간물류단지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투자의향 협의 및 투자보조금 설명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2339" name="Rectangle 3"/>
          <p:cNvSpPr>
            <a:spLocks noChangeArrowheads="1"/>
          </p:cNvSpPr>
          <p:nvPr/>
        </p:nvSpPr>
        <p:spPr bwMode="auto">
          <a:xfrm>
            <a:off x="146050" y="285750"/>
            <a:ext cx="899795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kumimoji="0" lang="en-US" altLang="ko-KR" sz="300" b="1">
              <a:solidFill>
                <a:srgbClr val="FFFFFF"/>
              </a:solidFill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10-5. 3</a:t>
            </a:r>
            <a:r>
              <a:rPr kumimoji="0"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공공근로사업 추진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: 9. 22.(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) ~ 12. 19.(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사업장소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: 14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자치행정과 외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참여인원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: 42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청년실업대책 등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개 사업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2400" b="1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52400" y="357188"/>
            <a:ext cx="8562975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10-7.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영동산업단지 공업용수도 설치공사 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차분 준공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    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9.18.(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전체공정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85%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완료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단지내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배수지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가압장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관로부설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L=2km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75" y="3571875"/>
            <a:ext cx="8713788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10-8.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보건지소 및 진료소 고효율조명기구 교체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9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 준공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24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110,504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기존 조명설비를 고효율 조명설비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(LED)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로 교체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75" y="4071938"/>
            <a:ext cx="8713788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10-10.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솔라페스티벌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행사 참석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9.18.(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9. 20.(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청주체육관 일원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참석인원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40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개막식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전시관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체험행사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57188"/>
            <a:ext cx="899795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10-9.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태양광발전시설 설치공사 추진</a:t>
            </a:r>
            <a:endParaRPr kumimoji="0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9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계속 추진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 상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영동군 공공하수처리시설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(16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경로당 및 마을회관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(75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태양광발전설비 설치 및 주변 전기설비 공사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70151</TotalTime>
  <Words>444</Words>
  <Application>Microsoft Office PowerPoint</Application>
  <PresentationFormat>화면 슬라이드 쇼(4:3)</PresentationFormat>
  <Paragraphs>109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8" baseType="lpstr">
      <vt:lpstr>Arial</vt:lpstr>
      <vt:lpstr>HY견고딕</vt:lpstr>
      <vt:lpstr>굴림</vt:lpstr>
      <vt:lpstr>Wingdings</vt:lpstr>
      <vt:lpstr>맑은 고딕</vt:lpstr>
      <vt:lpstr>Symbol</vt:lpstr>
      <vt:lpstr>Times New Roman</vt:lpstr>
      <vt:lpstr>HY헤드라인M</vt:lpstr>
      <vt:lpstr>HY울릉도M</vt:lpstr>
      <vt:lpstr>Monotype Sorts</vt:lpstr>
      <vt:lpstr>굴림체</vt:lpstr>
      <vt:lpstr>2_조화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11248</cp:revision>
  <dcterms:modified xsi:type="dcterms:W3CDTF">2015-03-25T08:13:04Z</dcterms:modified>
</cp:coreProperties>
</file>