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9C171-B646-4614-9FAE-1E693908E03F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4D3F9-36DE-4DAD-BCD4-B3F739450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23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/>
              <a:buNone/>
            </a:pPr>
            <a:fld id="{7716F470-928D-4ECC-88A4-018CD2E98923}" type="slidenum">
              <a:rPr lang="en-US" altLang="ko-KR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24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87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10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45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69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21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566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77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87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7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691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90234-551B-46B9-8A9A-8843F1613499}" type="datetimeFigureOut">
              <a:rPr lang="ko-KR" altLang="en-US" smtClean="0"/>
              <a:t>2019-01-03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C6427-4DFB-464D-8E33-4B300E4EAA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878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2800" b="1">
                <a:solidFill>
                  <a:schemeClr val="accent2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q"/>
              <a:defRPr kumimoji="1" sz="2400" b="1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•"/>
              <a:defRPr kumimoji="1" sz="2000" b="1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00"/>
              </a:buClr>
              <a:buFont typeface="Monotype Sorts"/>
              <a:buNone/>
            </a:pPr>
            <a:endParaRPr lang="ko-KR" altLang="en-US" sz="200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313" y="0"/>
            <a:ext cx="9612313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759450" y="115888"/>
          <a:ext cx="3348038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038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  제 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5" marR="91445"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410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07950" y="395288"/>
            <a:ext cx="8712200" cy="23320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가스보일러 안전점검 실시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기간 </a:t>
            </a:r>
            <a:r>
              <a:rPr lang="en-US" altLang="ko-KR" sz="23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1.2. ~ 1. 31. </a:t>
            </a:r>
            <a:r>
              <a:rPr lang="en-US" altLang="ko-KR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 가스보일러 사용가구</a:t>
            </a:r>
            <a:r>
              <a:rPr lang="ko-KR" altLang="en-US" sz="23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spc="-3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가스공급업자</a:t>
            </a:r>
            <a:endParaRPr lang="en-US" altLang="ko-KR" sz="2300" b="1" kern="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보일러 </a:t>
            </a:r>
            <a:r>
              <a:rPr lang="ko-KR" altLang="en-US" sz="2300" b="1" kern="0" spc="-3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배기통</a:t>
            </a:r>
            <a:r>
              <a:rPr lang="ko-KR" altLang="en-US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설치상태 </a:t>
            </a:r>
            <a:r>
              <a:rPr lang="en-US" altLang="ko-KR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이탈</a:t>
            </a:r>
            <a:r>
              <a:rPr lang="en-US" altLang="ko-KR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부식</a:t>
            </a:r>
            <a:r>
              <a:rPr lang="en-US" altLang="ko-KR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3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집중 점검</a:t>
            </a:r>
            <a:endParaRPr lang="en-US" altLang="ko-KR" sz="23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04788" y="2725738"/>
            <a:ext cx="8715375" cy="1846262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전통시장 장보기 행사 및 이용권장 캠페인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29.(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)~1. 30.(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전통시장 및 중앙시장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 명절 제수용품  및 선물 구입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4313" y="4724400"/>
            <a:ext cx="8358187" cy="1846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산업단지 입주의향 기업 투자유치 활동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충청권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영남권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투자유치팀장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투자의향기업  상담 및 투자유치홍보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5697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42875" y="500063"/>
            <a:ext cx="8358188" cy="184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동절기 물류시설 화재예방 안전점검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10.(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황간물류단지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투자유치팀장 외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화재사고 예방 및 소방시설 관리실태 등 점검</a:t>
            </a:r>
            <a:endParaRPr lang="en-US" altLang="ko-KR" sz="20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63513" y="2492375"/>
            <a:ext cx="8358187" cy="1846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재경 경제인 초청 투자유치 설명회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29.(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더케이호텔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서울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충청북도 주관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투자유치기업 성공사례 발표 등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인적네트워크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강화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4"/>
          <p:cNvSpPr>
            <a:spLocks noChangeArrowheads="1"/>
          </p:cNvSpPr>
          <p:nvPr/>
        </p:nvSpPr>
        <p:spPr bwMode="auto">
          <a:xfrm>
            <a:off x="142875" y="4710113"/>
            <a:ext cx="885825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공공근로사업 추진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28.(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28.(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457200" lvl="1" indent="0" eaLnBrk="1" hangingPunct="1">
              <a:lnSpc>
                <a:spcPct val="150000"/>
              </a:lnSpc>
              <a:buClr>
                <a:srgbClr val="000000"/>
              </a:buClr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전통시장 회계업무 보조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사업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4010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41300" y="263525"/>
            <a:ext cx="8572500" cy="1754188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제조업체 전수조사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7.(</a:t>
            </a:r>
            <a:r>
              <a:rPr lang="ko-KR" altLang="en-US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1. 25. (</a:t>
            </a:r>
            <a:r>
              <a:rPr lang="ko-KR" altLang="en-US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상시 근로자</a:t>
            </a:r>
            <a:r>
              <a:rPr lang="en-US" altLang="ko-KR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이상 제조업체</a:t>
            </a:r>
            <a:endParaRPr lang="en-US" altLang="ko-KR" sz="2200" b="1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200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ko-KR" altLang="en-US" sz="2200" b="1" kern="0" spc="-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기업체명</a:t>
            </a:r>
            <a:r>
              <a:rPr lang="en-US" altLang="ko-KR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200" b="1" kern="0" spc="-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주생산품</a:t>
            </a:r>
            <a:r>
              <a:rPr lang="en-US" altLang="ko-KR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2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직원 수 등 업체 현황</a:t>
            </a:r>
            <a:endParaRPr lang="en-US" altLang="ko-KR" sz="2200" b="1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49238" y="2205038"/>
            <a:ext cx="8572500" cy="1763712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중소기업육성자금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endParaRPr lang="ko-KR" altLang="en-US" sz="2800" b="1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14.(</a:t>
            </a:r>
            <a:r>
              <a:rPr lang="ko-KR" altLang="en-US" sz="22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1. 18.(</a:t>
            </a:r>
            <a:r>
              <a:rPr lang="ko-KR" altLang="en-US" sz="22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7</a:t>
            </a:r>
            <a:r>
              <a:rPr lang="ko-KR" altLang="en-US" sz="22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자금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창업 및 </a:t>
            </a:r>
            <a:r>
              <a:rPr lang="ko-KR" altLang="en-US" sz="22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경쟁력강화자금등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사업장을 둔「중소기업기본법」적용을 받는 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중소기업</a:t>
            </a:r>
            <a:endParaRPr lang="en-US" altLang="ko-KR" sz="2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465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06375" y="476250"/>
            <a:ext cx="875823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일자리안정자금  신청 홍보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공문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영동산업단지 및 </a:t>
            </a:r>
            <a:r>
              <a:rPr lang="ko-KR" altLang="en-US" sz="2400" b="1" spc="-15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황간물류단지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분양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시외버스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인터넷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지하철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중소기업 육성자금  신청 홍보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기업체 공문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6773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화면 슬라이드 쇼(4:3)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2019-01-03T06:46:53Z</dcterms:created>
  <dcterms:modified xsi:type="dcterms:W3CDTF">2019-01-03T06:47:46Z</dcterms:modified>
</cp:coreProperties>
</file>