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1825" r:id="rId2"/>
    <p:sldMasterId id="2147593435" r:id="rId3"/>
  </p:sldMasterIdLst>
  <p:notesMasterIdLst>
    <p:notesMasterId r:id="rId10"/>
  </p:notesMasterIdLst>
  <p:handoutMasterIdLst>
    <p:handoutMasterId r:id="rId11"/>
  </p:handoutMasterIdLst>
  <p:sldIdLst>
    <p:sldId id="5883" r:id="rId4"/>
    <p:sldId id="5976" r:id="rId5"/>
    <p:sldId id="5977" r:id="rId6"/>
    <p:sldId id="5978" r:id="rId7"/>
    <p:sldId id="5979" r:id="rId8"/>
    <p:sldId id="5999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7935AA6-4EE3-4F17-ADCB-8BDE8E44A8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A4417D3-A92F-4A8E-9A2A-2E2A9642372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3D40A6BA-54D6-4CA3-A893-33C384B2451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89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908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694975-69E3-4A00-B349-8E36F6413D37}" type="slidenum">
              <a:rPr lang="ko-KR" altLang="en-US" smtClean="0"/>
              <a:pPr/>
              <a:t>4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18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918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B3F129-8907-4A47-B4C8-A2635A73E6D0}" type="slidenum">
              <a:rPr lang="ko-KR" altLang="en-US" smtClean="0"/>
              <a:pPr/>
              <a:t>5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1678B0C-3F29-47C0-B336-E88DFBAA8FA8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4C517-C50A-48F0-AFCA-FFBF25F058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D921-E71A-4CE7-8A12-0274B61461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E0347-6715-4E04-A1F9-798EA76485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EBB28-2307-4EE2-88E7-A3DCE5AD3EC6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427B8-0322-4710-9C91-8627DD971B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95DE5-4831-4C7B-9F3E-3E2C83CB464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859C7-88C0-44E8-A36D-FDC968518A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CE13E-3FDC-4F0B-A124-26BEC928FCB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98BF-FB89-4394-9712-ED69238C60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B4E07-7330-4BAE-B3BD-60E2C3B0587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4055D-1194-48DD-A2CA-78D853D7F41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EEAA3-813E-4220-828E-59426F333AF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38E4-7165-4E6D-A6C6-0CB4282C27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0F0E0-FE2C-4185-BBD3-F3A0D7795D1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459FD-8FF2-4914-B1D4-DBC161185D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EBCC0-9F27-41F8-BB4F-9F88B94F173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524F3-A893-406F-A510-EAC338976B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D9BE2-CEE3-4335-A955-352947A3B1A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FCEF-E05E-4C33-BE7D-05F4910C0C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E898-9FC3-481B-8A21-88EA6FEC95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988F4-7E7E-49AD-A2E5-9A24EC2314A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E87C0-882F-4EC4-9A5B-51724CE282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2847A-A910-40C9-AD6A-3D9FB71636F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B5685-3FBB-47B9-8CE9-2874F19585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5F77C-176F-4FD9-953A-48ECE735021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AA53B-DC4F-4FA4-860B-4E283CEAD66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CC093-045E-442A-9464-82C0C75D841F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1CC5-8A0F-4A21-B7C5-FBA76749D7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1A45D-D81B-4416-8BAC-01C4AC91C03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3CD0A-540E-484B-BAA9-7C0C58455B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D4D9C-A07A-444D-A132-515B747061D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288D5-A834-4FB1-8C86-9939736F5A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A0CC1-402C-4ED1-83D0-7388E9DF232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A582-8E59-421C-B1A3-F550865CB2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5D178-35A3-421A-9537-E135B0775F6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1B28-ACC6-431A-A656-61D0FBE87B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BECA-23D2-4A0E-AE2B-6A1D41626E64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30F2-7F0B-4558-B561-9A957652A57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22DE-CAFE-4474-82A8-A9C4447C91E6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7451-C1F4-4D33-BD3F-27BB5B0D15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4B107-B1A7-4F69-9C72-8BF9352FC2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D43E5-D81A-46F2-AE03-11349E417994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D0075-C068-4694-8ECB-13B676660A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49D4-14AF-4D85-89AF-E3533B3E05AC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BA8BC-75C0-4EF2-8EA1-53DB0EF033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AD475-19C4-44CC-B961-7DB6F3D16BB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5E95-07F9-48C0-8DAC-FA2E577917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03775-2DF2-4A55-BF5A-A02505C2F66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19428-96CC-4C17-A2FE-D39F0B965D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85DD-D625-4096-B230-0C766B8C70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7305E-1A71-42E7-A682-9C0608D295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30046-E6AE-4F28-9229-70667142D7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5517E-22D4-4EEC-ABE0-0C0647B300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CDBD8-4168-41F0-966B-C6704C24A0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7980-5BB0-4B5E-98FE-E05933B9EB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6989E9CD-1500-4AEE-8D35-78B3D597E2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6574" r:id="rId1"/>
    <p:sldLayoutId id="2147596575" r:id="rId2"/>
    <p:sldLayoutId id="2147596576" r:id="rId3"/>
    <p:sldLayoutId id="2147596577" r:id="rId4"/>
    <p:sldLayoutId id="2147596578" r:id="rId5"/>
    <p:sldLayoutId id="2147596579" r:id="rId6"/>
    <p:sldLayoutId id="2147596580" r:id="rId7"/>
    <p:sldLayoutId id="2147596581" r:id="rId8"/>
    <p:sldLayoutId id="2147596582" r:id="rId9"/>
    <p:sldLayoutId id="2147596583" r:id="rId10"/>
    <p:sldLayoutId id="214759658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126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BF201CC-9EBB-4391-B9EF-C66F75A042E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D0B8AB-2EFC-47EC-8316-5AC0F52A89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6629" r:id="rId1"/>
    <p:sldLayoutId id="2147596630" r:id="rId2"/>
    <p:sldLayoutId id="2147596631" r:id="rId3"/>
    <p:sldLayoutId id="2147596632" r:id="rId4"/>
    <p:sldLayoutId id="2147596633" r:id="rId5"/>
    <p:sldLayoutId id="2147596634" r:id="rId6"/>
    <p:sldLayoutId id="2147596635" r:id="rId7"/>
    <p:sldLayoutId id="2147596636" r:id="rId8"/>
    <p:sldLayoutId id="2147596637" r:id="rId9"/>
    <p:sldLayoutId id="2147596638" r:id="rId10"/>
    <p:sldLayoutId id="214759663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536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C2255C-C1EA-4683-8F2A-B78C1050B4F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03BC6EC-7D24-4D19-BE23-321639B985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6640" r:id="rId1"/>
    <p:sldLayoutId id="2147596641" r:id="rId2"/>
    <p:sldLayoutId id="2147596642" r:id="rId3"/>
    <p:sldLayoutId id="2147596643" r:id="rId4"/>
    <p:sldLayoutId id="2147596644" r:id="rId5"/>
    <p:sldLayoutId id="2147596645" r:id="rId6"/>
    <p:sldLayoutId id="2147596646" r:id="rId7"/>
    <p:sldLayoutId id="2147596647" r:id="rId8"/>
    <p:sldLayoutId id="2147596648" r:id="rId9"/>
    <p:sldLayoutId id="2147596649" r:id="rId10"/>
    <p:sldLayoutId id="2147596650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2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285750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8-1.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감고을장터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어울림한마당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11.14.(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14:00</a:t>
            </a:r>
            <a:r>
              <a:rPr lang="en-US" altLang="ko-KR" sz="2400" dirty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주차장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초청가수 공연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경품권 추첨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833813"/>
            <a:ext cx="896461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소방설비시설 자체점검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dirty="0">
                <a:latin typeface="굴림" pitchFamily="50" charset="-127"/>
                <a:ea typeface="굴림" pitchFamily="50" charset="-127"/>
              </a:rPr>
              <a:t>~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11.20.(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 소방설비시설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검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경제정책팀장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자동화재탐지설비 작동여부 등 점검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357188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</a:t>
            </a:r>
            <a:r>
              <a:rPr kumimoji="0" lang="en-US" altLang="ko-KR" sz="2800" b="1" dirty="0">
                <a:solidFill>
                  <a:srgbClr val="0000FF"/>
                </a:solidFill>
                <a:latin typeface="Arial" charset="0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마을기업 창업지원 교육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~ 12.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강의실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정도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창업준비 중인 관내 주민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지역공동체 사업 및 공동체 창업의 이해 등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4463" y="3546475"/>
            <a:ext cx="88566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 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 달성을 위한 영상회의 개최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11.14.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17:00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회의방식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 경제통상국장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시군 투자유치 관련 과장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시군별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투자유치 목표달성 추진상황 보고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000375"/>
            <a:ext cx="89979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6050" y="193675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수도권 기업 대상 투자유치 업무 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수도권 기업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 서울투자유치단과 합동으로 수도권 기업을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대상으로 투자유치 활동 전개</a:t>
            </a:r>
            <a:endParaRPr lang="en-US" altLang="ko-KR" sz="32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8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주곡산업단지 조성사업 추진현황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점검일시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검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지역경제과장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시공현장 점검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개발기간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(`</a:t>
            </a:r>
            <a:r>
              <a:rPr lang="en-US" altLang="ko-KR" sz="2400" b="1" kern="0" spc="-150" dirty="0">
                <a:latin typeface="스냅스 머리정체 M" pitchFamily="18" charset="-127"/>
                <a:ea typeface="스냅스 머리정체 M" pitchFamily="18" charset="-127"/>
              </a:rPr>
              <a:t>’14.12.31.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내 준공가능 여부  검토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공사가 지연되는 문제점 파악 및 대안 강구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개발 기간 내 준공을 촉구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30200"/>
            <a:ext cx="8997950" cy="617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공공기관 에너지이용 합리화 추진실태 점검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11.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11.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직속기관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적정 실내온도 준수 및 우수사례 평가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일라이트제품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실용방안 연구용역 최종보고회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용  역 사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한국건설생활환경 실험연구원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정도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광산 및 업체관계자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관계공무원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광산별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원석의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함유량 분석 현황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활용제품의 기능성 평가 결과 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146050" y="0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kumimoji="0" lang="en-US" altLang="ko-KR" sz="300" b="1">
              <a:solidFill>
                <a:srgbClr val="FFFFFF"/>
              </a:solidFill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인구증가 시책 추진실적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(10.27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일현재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1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기업체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시장상인회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추진실적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관내 기업체 및 상인회의 각종 회의 시 인구증가 시책홍보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샘표식품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㈜ 영동공장 방문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향후계획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관내 기업체 방문 시 미전입자를 확인하여 전입 유도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827088" y="2420938"/>
          <a:ext cx="7858180" cy="1142241"/>
        </p:xfrm>
        <a:graphic>
          <a:graphicData uri="http://schemas.openxmlformats.org/drawingml/2006/table">
            <a:tbl>
              <a:tblPr/>
              <a:tblGrid>
                <a:gridCol w="2143140"/>
                <a:gridCol w="1785950"/>
                <a:gridCol w="1928826"/>
                <a:gridCol w="2000264"/>
              </a:tblGrid>
              <a:tr h="4412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기관명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전입실적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  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6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관내기업 및 </a:t>
                      </a:r>
                      <a:endParaRPr kumimoji="0" lang="en-US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시장상인회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70204</TotalTime>
  <Words>447</Words>
  <Application>Microsoft Office PowerPoint</Application>
  <PresentationFormat>화면 슬라이드 쇼(4:3)</PresentationFormat>
  <Paragraphs>120</Paragraphs>
  <Slides>6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21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스냅스 머리정체 M</vt:lpstr>
      <vt:lpstr>굴림체</vt:lpstr>
      <vt:lpstr>2_조화</vt:lpstr>
      <vt:lpstr>7_Office 테마</vt:lpstr>
      <vt:lpstr>12_Office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11257</cp:revision>
  <dcterms:modified xsi:type="dcterms:W3CDTF">2015-03-25T08:15:40Z</dcterms:modified>
</cp:coreProperties>
</file>