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590927" r:id="rId2"/>
  </p:sldMasterIdLst>
  <p:notesMasterIdLst>
    <p:notesMasterId r:id="rId10"/>
  </p:notesMasterIdLst>
  <p:handoutMasterIdLst>
    <p:handoutMasterId r:id="rId11"/>
  </p:handoutMasterIdLst>
  <p:sldIdLst>
    <p:sldId id="5883" r:id="rId3"/>
    <p:sldId id="5919" r:id="rId4"/>
    <p:sldId id="5920" r:id="rId5"/>
    <p:sldId id="5921" r:id="rId6"/>
    <p:sldId id="5922" r:id="rId7"/>
    <p:sldId id="5923" r:id="rId8"/>
    <p:sldId id="5924" r:id="rId9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B036"/>
    <a:srgbClr val="0000FF"/>
    <a:srgbClr val="05AB0D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559" autoAdjust="0"/>
    <p:restoredTop sz="99633" autoAdjust="0"/>
  </p:normalViewPr>
  <p:slideViewPr>
    <p:cSldViewPr>
      <p:cViewPr>
        <p:scale>
          <a:sx n="96" d="100"/>
          <a:sy n="96" d="100"/>
        </p:scale>
        <p:origin x="-53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D98ABA0-4CB9-4AF6-8925-80BA3B5CEB7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771ABFC-C212-4276-AF19-2396C7553EC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F2BF4C69-4A4C-403C-B1B1-01CEF0638F74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250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21BABF4-E37F-4503-9900-68B2CE603A4D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7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1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2519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>
              <a:latin typeface="굴림" charset="-127"/>
              <a:ea typeface="굴림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C5206-133C-454F-8A6A-C33E6042E46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47D88-4848-4E35-A4F3-FB3A00883B2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73DC3-F77B-46F6-8210-53C81FCAA29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2E2FE-C13D-4CF5-AA93-A3FDC1A88364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890C2-0DA7-41DA-BDAC-E12645F5B3B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CC439-E438-4B7D-B0C9-D9DFF23FA20D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7C559-8B68-4537-ACD3-A2A7D5D9825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86F0B-5367-454E-876B-7A583493B725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CC79F-615F-489B-9DBB-526F1880B8F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9D606-362E-4A83-8310-05DFB4D377F0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7FE8F-9A5F-4459-A760-6CB1521E8FB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CFD20-880F-48C3-899B-41571E7203EA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F5976-0E24-4846-AB5C-2875B10A899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6FFD2-0640-47DA-AB37-B4C2E1089B65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6B1EF-0B2D-4B0A-AA97-3843FE974B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0DF4B-BD64-40A6-9393-2321BEC376AB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82E7D-0E49-47F3-B624-CE180E782B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F3C0E-AC96-4107-B9C8-75399D4CFFDE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BAD07-39C7-4C6C-92CE-752850C78CA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C603A-17B4-4417-80B3-92D4BD507A4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1F382-9B38-4709-8785-201031E3349B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A3DAA-39C0-4225-A45D-B024D52C5E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A8C1A-F089-4D08-85F2-3AE7E0C0B5B5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CF5FF-7E4C-4F56-9639-8A3E21DE683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17F83-4269-4676-A316-3DF2089B5251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11D99-FEE2-4B3E-A596-52362544A78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62711-584C-4303-A66A-1C383B931CF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62BF1-0854-414F-8FBD-E56DDB26F9F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75AD3-976C-4530-90D9-7E270DC8E3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28C93-FDDD-4FF1-8ED7-E7976DA6D93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82A76-85EE-4362-AE67-3925C220E67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18BF7-3B38-45E6-8E6D-248070A3F0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B330D-4223-4054-A424-E202B5F7B2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72AAD0C-3312-4952-B07A-5060583831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5446" r:id="rId1"/>
    <p:sldLayoutId id="2147595447" r:id="rId2"/>
    <p:sldLayoutId id="2147595448" r:id="rId3"/>
    <p:sldLayoutId id="2147595449" r:id="rId4"/>
    <p:sldLayoutId id="2147595450" r:id="rId5"/>
    <p:sldLayoutId id="2147595451" r:id="rId6"/>
    <p:sldLayoutId id="2147595452" r:id="rId7"/>
    <p:sldLayoutId id="2147595453" r:id="rId8"/>
    <p:sldLayoutId id="2147595454" r:id="rId9"/>
    <p:sldLayoutId id="2147595455" r:id="rId10"/>
    <p:sldLayoutId id="2147595456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5123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E521AF5-0B42-4895-B53A-65150B833277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0802173-0461-4779-8E91-31C3F78618C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5468" r:id="rId1"/>
    <p:sldLayoutId id="2147595469" r:id="rId2"/>
    <p:sldLayoutId id="2147595470" r:id="rId3"/>
    <p:sldLayoutId id="2147595471" r:id="rId4"/>
    <p:sldLayoutId id="2147595472" r:id="rId5"/>
    <p:sldLayoutId id="2147595473" r:id="rId6"/>
    <p:sldLayoutId id="2147595474" r:id="rId7"/>
    <p:sldLayoutId id="2147595475" r:id="rId8"/>
    <p:sldLayoutId id="2147595476" r:id="rId9"/>
    <p:sldLayoutId id="2147595477" r:id="rId10"/>
    <p:sldLayoutId id="2147595478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22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2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 역 경 제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9388" y="3573463"/>
            <a:ext cx="8964612" cy="285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10-2.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중앙시장 맞춤형 상인교육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6.16. 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)~ 6.27.(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18:30  (4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상인회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사무실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주      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소상공인시장진흥공단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교수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전계화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교육인원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30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교육내용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상인의식 변화 및 시장활성화 방안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endParaRPr kumimoji="0" lang="ko-KR" altLang="en-US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285750"/>
            <a:ext cx="8828088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전통시장 야외공연장 설치공사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 7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영동전통시장 장옥 옆 공터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452.64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㎡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막구조물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쉼터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음향조명 시설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75" y="3694113"/>
            <a:ext cx="8964613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10-4.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2/4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직업소개소 지도점검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점  검 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일자리창출 팀장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관내 직업소개소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소개수수료 징수 등 각종 준수사항 이행여부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endParaRPr kumimoji="0" lang="ko-KR" altLang="en-US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285750"/>
            <a:ext cx="8828088" cy="292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마을기업 박람회 참가</a:t>
            </a:r>
            <a:endParaRPr lang="ko-KR" altLang="en-US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13.(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6.15.(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인천 문학경기장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참  석 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관내 마을기업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담당자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마을기업 제품 홍보 및 판매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정보 교류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9388" y="3697288"/>
            <a:ext cx="8964612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10-6.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기업유치 위원회 개최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     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예정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㈜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클라이머홀릭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투자유치 보조금지원사항 심의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endParaRPr kumimoji="0" lang="ko-KR" altLang="en-US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285750"/>
            <a:ext cx="8828088" cy="21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10-5.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황간물류단지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분양 홍보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6. 9.(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6.13.(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 (1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중앙일보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입지여건 및 분양가격 등 홍보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9388" y="4054475"/>
            <a:ext cx="8964612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10-8.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소재장소 계량기 정기검사 실시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6. 9.(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6.12.(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 (4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추풍령미곡종합처리장 외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17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소재지 출장 검사 실시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endParaRPr kumimoji="0" lang="ko-KR" altLang="en-US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285750"/>
            <a:ext cx="8828088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10-7.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와인연구소 부지 포장공사 집행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150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와인연구소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부지내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매천리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 업 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30,000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㎡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부지내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아스콘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포장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388" y="3284538"/>
            <a:ext cx="8828087" cy="335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10-10.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일라이트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홍보 전시장 설치 운영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대합실 내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홍보 전시장 설치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일라이트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제품 및 홍보물 전시 등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388" y="333375"/>
            <a:ext cx="8964612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10-9.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서민층 가스시설 개선사업 추진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700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호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수급자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차상위계층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소외계층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LPG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배관교체 및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타이머콕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설치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endParaRPr kumimoji="0" lang="ko-KR" altLang="en-US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3"/>
          <p:cNvSpPr>
            <a:spLocks noChangeArrowheads="1"/>
          </p:cNvSpPr>
          <p:nvPr/>
        </p:nvSpPr>
        <p:spPr bwMode="auto">
          <a:xfrm>
            <a:off x="179388" y="357188"/>
            <a:ext cx="8535987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>
              <a:solidFill>
                <a:srgbClr val="FFFFFF"/>
              </a:solidFill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지방재정 균형집행 추진상황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집행현황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(5. 28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현재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                              </a:t>
            </a:r>
            <a:r>
              <a:rPr lang="en-US" altLang="ko-KR" b="1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b="1">
                <a:latin typeface="HY헤드라인M" pitchFamily="18" charset="-127"/>
                <a:ea typeface="HY헤드라인M" pitchFamily="18" charset="-127"/>
              </a:rPr>
              <a:t>단위</a:t>
            </a:r>
            <a:r>
              <a:rPr lang="en-US" altLang="ko-KR" b="1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b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b="1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0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금주 집행대상사업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000" b="1">
                <a:latin typeface="HY헤드라인M" pitchFamily="18" charset="-127"/>
                <a:ea typeface="HY헤드라인M" pitchFamily="18" charset="-127"/>
              </a:rPr>
              <a:t>영동산업단지조성공사                                             </a:t>
            </a:r>
            <a:r>
              <a:rPr lang="en-US" altLang="ko-KR" sz="2000" b="1">
                <a:latin typeface="HY헤드라인M" pitchFamily="18" charset="-127"/>
                <a:ea typeface="HY헤드라인M" pitchFamily="18" charset="-127"/>
              </a:rPr>
              <a:t>:1,200</a:t>
            </a:r>
            <a:r>
              <a:rPr lang="ko-KR" altLang="en-US" sz="2000" b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000" b="1">
                <a:latin typeface="HY헤드라인M" pitchFamily="18" charset="-127"/>
                <a:ea typeface="HY헤드라인M" pitchFamily="18" charset="-127"/>
              </a:rPr>
              <a:t>늘머니과일랜드진입 도로 개설사업                            </a:t>
            </a:r>
            <a:r>
              <a:rPr lang="en-US" altLang="ko-KR" sz="2000" b="1">
                <a:latin typeface="HY헤드라인M" pitchFamily="18" charset="-127"/>
                <a:ea typeface="HY헤드라인M" pitchFamily="18" charset="-127"/>
              </a:rPr>
              <a:t>:   300</a:t>
            </a:r>
            <a:r>
              <a:rPr lang="ko-KR" altLang="en-US" sz="2000" b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000" b="1">
                <a:latin typeface="HY헤드라인M" pitchFamily="18" charset="-127"/>
                <a:ea typeface="HY헤드라인M" pitchFamily="18" charset="-127"/>
              </a:rPr>
              <a:t>공업용수도 설치공사                                               </a:t>
            </a:r>
            <a:r>
              <a:rPr lang="en-US" altLang="ko-KR" sz="2000" b="1">
                <a:latin typeface="HY헤드라인M" pitchFamily="18" charset="-127"/>
                <a:ea typeface="HY헤드라인M" pitchFamily="18" charset="-127"/>
              </a:rPr>
              <a:t>:   250</a:t>
            </a:r>
            <a:r>
              <a:rPr lang="ko-KR" altLang="en-US" sz="2000" b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000" b="1">
                <a:latin typeface="HY헤드라인M" pitchFamily="18" charset="-127"/>
                <a:ea typeface="HY헤드라인M" pitchFamily="18" charset="-127"/>
              </a:rPr>
              <a:t>영동전통시장 야외공연장 설치공사 관급자재</a:t>
            </a:r>
            <a:r>
              <a:rPr lang="en-US" altLang="ko-KR" sz="2000" b="1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>
                <a:latin typeface="HY헤드라인M" pitchFamily="18" charset="-127"/>
                <a:ea typeface="HY헤드라인M" pitchFamily="18" charset="-127"/>
              </a:rPr>
              <a:t>막구조물</a:t>
            </a:r>
            <a:r>
              <a:rPr lang="en-US" altLang="ko-KR" sz="2000" b="1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000" b="1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>
                <a:latin typeface="HY헤드라인M" pitchFamily="18" charset="-127"/>
                <a:ea typeface="HY헤드라인M" pitchFamily="18" charset="-127"/>
              </a:rPr>
              <a:t>:     99</a:t>
            </a:r>
            <a:r>
              <a:rPr lang="ko-KR" altLang="en-US" sz="2000" b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>
                <a:latin typeface="HY헤드라인M" pitchFamily="18" charset="-127"/>
                <a:ea typeface="HY헤드라인M" pitchFamily="18" charset="-127"/>
              </a:rPr>
              <a:t> - (</a:t>
            </a:r>
            <a:r>
              <a:rPr lang="ko-KR" altLang="en-US" sz="2000" b="1">
                <a:latin typeface="HY헤드라인M" pitchFamily="18" charset="-127"/>
                <a:ea typeface="HY헤드라인M" pitchFamily="18" charset="-127"/>
              </a:rPr>
              <a:t>예비</a:t>
            </a:r>
            <a:r>
              <a:rPr lang="en-US" altLang="ko-KR" sz="2000" b="1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000" b="1">
                <a:latin typeface="HY헤드라인M" pitchFamily="18" charset="-127"/>
                <a:ea typeface="HY헤드라인M" pitchFamily="18" charset="-127"/>
              </a:rPr>
              <a:t>사회적기업 일자리창출사업 지원금 집행             </a:t>
            </a:r>
            <a:r>
              <a:rPr lang="en-US" altLang="ko-KR" sz="2000" b="1">
                <a:latin typeface="HY헤드라인M" pitchFamily="18" charset="-127"/>
                <a:ea typeface="HY헤드라인M" pitchFamily="18" charset="-127"/>
              </a:rPr>
              <a:t>:     35</a:t>
            </a:r>
            <a:r>
              <a:rPr lang="ko-KR" altLang="en-US" sz="2000" b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16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부진사유 및 향후 집행계획  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000" b="1">
                <a:latin typeface="HY헤드라인M" pitchFamily="18" charset="-127"/>
                <a:ea typeface="HY헤드라인M" pitchFamily="18" charset="-127"/>
              </a:rPr>
              <a:t>안행부</a:t>
            </a:r>
            <a:r>
              <a:rPr lang="en-US" altLang="ko-KR" sz="2000" b="1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b="1">
                <a:latin typeface="HY헤드라인M" pitchFamily="18" charset="-127"/>
                <a:ea typeface="HY헤드라인M" pitchFamily="18" charset="-127"/>
              </a:rPr>
              <a:t>마을기업 신규</a:t>
            </a:r>
            <a:r>
              <a:rPr lang="en-US" altLang="ko-KR" sz="2000" b="1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>
                <a:latin typeface="HY헤드라인M" pitchFamily="18" charset="-127"/>
                <a:ea typeface="HY헤드라인M" pitchFamily="18" charset="-127"/>
              </a:rPr>
              <a:t>재선정대상 확정 후 </a:t>
            </a:r>
            <a:r>
              <a:rPr lang="en-US" altLang="ko-KR" sz="2000" b="1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000" b="1">
                <a:latin typeface="HY헤드라인M" pitchFamily="18" charset="-127"/>
                <a:ea typeface="HY헤드라인M" pitchFamily="18" charset="-127"/>
              </a:rPr>
              <a:t>월 집행예정</a:t>
            </a:r>
            <a:endParaRPr lang="en-US" altLang="ko-KR" sz="20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000" b="1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/>
        </p:nvGraphicFramePr>
        <p:xfrm>
          <a:off x="719138" y="1484313"/>
          <a:ext cx="7781952" cy="1071099"/>
        </p:xfrm>
        <a:graphic>
          <a:graphicData uri="http://schemas.openxmlformats.org/drawingml/2006/table">
            <a:tbl>
              <a:tblPr/>
              <a:tblGrid>
                <a:gridCol w="1438353"/>
                <a:gridCol w="1659670"/>
                <a:gridCol w="1298872"/>
                <a:gridCol w="1226712"/>
                <a:gridCol w="2158345"/>
              </a:tblGrid>
              <a:tr h="5240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목표액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(A)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현재까지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추진실적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(B)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집행율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(%)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(C=B/A)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금주집행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예상액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월말까지 집행계획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누계액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919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16,238</a:t>
                      </a:r>
                      <a:endParaRPr kumimoji="0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5,677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34.96%</a:t>
                      </a:r>
                      <a:endParaRPr kumimoji="0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1,884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8,930(55%)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70289</TotalTime>
  <Words>494</Words>
  <Application>Microsoft Office PowerPoint</Application>
  <PresentationFormat>화면 슬라이드 쇼(4:3)</PresentationFormat>
  <Paragraphs>99</Paragraphs>
  <Slides>7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7</vt:i4>
      </vt:variant>
    </vt:vector>
  </HeadingPairs>
  <TitlesOfParts>
    <vt:vector size="20" baseType="lpstr">
      <vt:lpstr>Arial</vt:lpstr>
      <vt:lpstr>HY견고딕</vt:lpstr>
      <vt:lpstr>굴림</vt:lpstr>
      <vt:lpstr>Wingdings</vt:lpstr>
      <vt:lpstr>맑은 고딕</vt:lpstr>
      <vt:lpstr>HY헤드라인M</vt:lpstr>
      <vt:lpstr>Symbol</vt:lpstr>
      <vt:lpstr>Times New Roman</vt:lpstr>
      <vt:lpstr>HY울릉도M</vt:lpstr>
      <vt:lpstr>Monotype Sorts</vt:lpstr>
      <vt:lpstr>굴림체</vt:lpstr>
      <vt:lpstr>2_조화</vt:lpstr>
      <vt:lpstr>3_Office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11254</cp:revision>
  <dcterms:modified xsi:type="dcterms:W3CDTF">2015-03-25T08:08:20Z</dcterms:modified>
</cp:coreProperties>
</file>